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6C3D6-D36E-430D-8226-A2BE5822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BAA66-4268-4B0C-8458-E7D4256C9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2DA02-1AEE-4F9C-A44E-F1E3388AD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AAD85-CE84-4525-9239-4504854F8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63E1D-7665-4D37-A4A3-A6DE26185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B8FF2E-2A73-4460-8DBC-E1CAA3806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16FEC-E3AF-4E78-9509-AFB807398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545BB-229A-40B6-BB06-DE49C09DA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44CFA-E448-4BA5-BAD0-0B78CD10D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3F531-8914-4AF1-A511-9609B8329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2A5C3-924F-4C58-9867-C796DE75A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1605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内科护理糖尿病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内科护理在糖尿病中的作用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10" r="26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糖尿病是一种常见的慢性代谢性疾病，由于胰岛素分泌不足或作用受损，导致血糖升高。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糖尿病主要分为1型糖尿病、2型糖尿病、妊娠期糖尿病和其他特殊类型糖尿病。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糖尿病的病因多样，主要包括遗传因素、环境因素和免疫因素等。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糖尿病的症状包括多饮、多尿、多食、体重下降等，严重时可能出现酮症酸中毒、高渗高血糖综合征等急性并发症。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通过健康饮食、增加运动和避免不良生活习惯，可以有效预防糖尿病的发生。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糖尿病患者需要控制血糖水平，保持稳定的血糖水平可以减少并发症的风险。控制方法包括药物治疗、饮食控制和运动治疗等。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内科护理在糖尿病中的作用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44" r="26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内科护理是一种全面的护理方式，它涉及到患者的生理、心理、社会和情感等多个方面的护理。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内科护理的特点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内科护理的特点在于它强调对患者的整体评估和个性化护理，注重预防和保健，以及与患者的沟通和合作。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内科护理可以帮助患者更好地控制糖尿病病情的发展，通过调整饮食、运动和药物治疗等方面的护理措施，有效降低血糖水平，减少并发症的风险。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内科护理不仅关注患者的身体健康，还注重其心理健康和社会适应能力。通过心理支持和社交互动等护理措施，可以帮助患者更好地应对疾病带来的压力，提高生活质量。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促进自我管理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内科护理强调患者的自我管理和自我监测。通过教育和指导，可以帮助患者了解糖尿病的发病机制、治疗方法以及自我管理技巧，提高患者的自我管理能力。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内科护理在糖尿病中的重要性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内科护理在糖尿病中的应用方法之一是进行健康教育。通过开展讲座、小组讨论和个别指导等形式，向患者传授糖尿病的基本知识、饮食控制、运动锻炼等方面的知识和技巧。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9250" b="9250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心理支持也是内科护理在糖尿病中的重要应用方法之一。通过倾听、安慰、鼓励和支持等方式，帮助患者缓解焦虑、抑郁等不良情绪，增强其应对疾病的信心和勇气。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内科护理还包括对患者的监测和评估。通过定期测量血糖、血压等生理指标，以及评估患者的病情状况和自身认知情况，可以及时发现并处理患者的病情变化和潜在问题。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内科护理在糖尿病中的应用方法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https://d.book118.com/547116050011006055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2024-09-29T14:21:14.748</cp:lastPrinted>
  <dcterms:created xsi:type="dcterms:W3CDTF">2024-09-29T06:21:14Z</dcterms:created>
  <dcterms:modified xsi:type="dcterms:W3CDTF">2024-09-29T06:21:16Z</dcterms:modified>
</cp:coreProperties>
</file>