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EFE58D-A4AD-4F39-BE5F-E69C00DE3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83106F-0970-4D0C-BE11-CFE0EE957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F38357-57F1-48BB-82CB-C49A9645D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C85D22-BF0A-4D4D-9B37-AE576FF2E1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5B5834-ED46-4A79-AD44-18079F7BCD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7AE182-7209-44C0-83D1-CB00C8B1A5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4D7ED2-992A-4612-92C0-4BD368662F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7604C4-5CC4-43CA-BB28-A803BDAC21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28EF3-DC14-400B-BF7D-AF50DE29C1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81816-A0B7-4F52-A52F-144E93C34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224755-CA1A-4336-B2FB-329F3423E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11614003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大客户营销管理策略与企业社会责任的关系</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企业社会责任的内涵与外延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大客户营销管理策略与企业社会责任的关联性分析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基于企业社会责任的大客户营销管理策略优化建议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大客户营销管理策略的重要性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大客户是企业的重要资产，对企业的经营和发展具有重要影响。因此，制定有效的大客户营销管理策略是企业成功的关键。</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企业社会责任的日益凸显</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随着社会的进步和消费者意识的提高，企业社会责任越来越受到关注。企业需要积极履行社会责任，以树立良好的企业形象并获得消费者的认可。</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大客户营销管理策略与企业社会责任的关系</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营销管理策略和企业社会责任之间存在密切的联系。一方面，企业需要制定负责任的大客户营销管理策略，以确保大客户的满意度和忠诚度；另一方面，企业积极履行社会责任可以提升品牌形象，吸引更多的大客户。</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主题的提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本研究有助于推动企业积极履行社会责任，制定负责任的大客户营销管理策略，提升企业的品牌形象和声誉，进而促进企业的可持续发展。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促进企业的可持续发展和社会责任履行</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本研究旨在深入探讨大客户营销管理策略与企业社会责任之间的关系，揭示两者之间的内在联系和作用机制。</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揭示大客户营销管理策略与企业社会责任的内在联系</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通过本研究，企业可以更加清晰地认识到大客户营销管理策略和企业社会责任的重要性，从而为企业制定有效的大客户营销管理策略提供理论支持和实践指导。</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为企业制定有效的大客户营销管理策略提供理论支持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大客户营销管理策略概述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大客户通常指的是对企业的产品或服务需求量大、购买力强、影响力广泛的客户。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大客户往往具有较高的市场份额、较强的品牌影响力和较高的采购集中度。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客户识别</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与大客户建立长期、稳定的合作关系，提高客户忠诚度。</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客户关系建立</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个性化服务</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营销组合策略</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运用产品、价格、渠道和促销等营销手段，满足大客户的需求。</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通过市场调研和数据分析，识别出潜在的大客户。</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根据大客户的需求和特点，提供个性化的产品和服务。</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营销管理策略的核心内容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大客户营销管理策略的重要性</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提升企业竞争力</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通过与大客户的合作，企业可以提升自身品牌影响力和市场竞争力。</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优化资源配置</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企业可以集中优势资源服务大客户，提高资源利用效率。</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实现销售目标</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大客户是企业的重要收入来源，针对大客户的营销管理策略有助于实现销售目标。</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推动产品创新</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大客户的需求往往引领市场趋势，针对大客户的营销管理策略有助于推动企业产品创新。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企业社会责任的内涵与外延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企业社会责任（CSR）是指企业在追求经济利益的同时，积极关注社会、环境和利益相关者的权益，致力于实现可持续发展。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企业社会责任具有自愿性、长期性、广泛性和互动性等特点。它强调企业自愿承担社会和环境责任，注重长期效益和多方共赢，涉及多个领域和方面，需要企业与利益相关者进行沟通和合作。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企业社会责任的定义与特点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0659" r="1065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135" r="313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企业应提供优质的产品和服务，创造经济价值，促进经济发展。</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经济责任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企业应遵守法律法规，维护市场秩序和公平竞争。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法律责任</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企业应遵守社会道德和职业道德规范，诚信经营，尊重人权和劳动权益。</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道德责任</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企业应关注环境保护和可持续发展，减少污染和资源消耗，推广绿色生产和消费。</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环境责任</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企业社会责任的主要内容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https://d.book118.com/547116140032006052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2024-09-25T15:05:29.017</cp:lastPrinted>
  <dcterms:created xsi:type="dcterms:W3CDTF">2024-09-25T07:05:29Z</dcterms:created>
  <dcterms:modified xsi:type="dcterms:W3CDTF">2024-09-25T07:05:31Z</dcterms:modified>
</cp:coreProperties>
</file>