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72029-5EB5-430D-B579-8A209302C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F8261-F361-4E9B-A204-280D06DBE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6A296-7A0A-498B-9A9B-B53DA8C4B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DCB50-5DB6-4620-8C61-988A627EB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99215E-18B0-426B-84E2-C4507B6AA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D1D918-DD28-4588-9609-6B576D059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5CD1D7-0A35-4E33-816B-0E2F5860F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25DBA-4E51-4BBB-A1BD-41E723368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2B60F-116A-4D6F-93CE-A9C05AABD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5C54D-8607-4C2E-B072-9DFD2EB15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7A96B-AB37-4A11-BDE2-A04DFCBA5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20010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肾结核的护理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肾结核的护理要点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肾结核的预防与控制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肾结核的康复与预后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肾结核概述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14" r="307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肾结核是结核分枝杆菌引起的慢性、破坏性病变，主要侵犯肾脏，也可累及膀胱、输尿管等器官。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肾结核通常起病缓慢，病程较长，症状隐匿，早期不易发现。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结核分枝杆菌通过血行或淋巴途径感染肾脏，导致肾结核的发生。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免疫力低下的人群容易感染结核分枝杆菌，导致肾结核的发生。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肾结核的病因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尿频、尿急、尿痛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低热、盗汗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肾结核的症状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494" r="1149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406" r="940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89" r="18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肾结核患者常出现尿频、尿急、尿痛等膀胱刺激症状。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部分患者会出现肉眼血尿或镜下血尿。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部分患者会出现腰部隐痛或钝痛，疼痛可向腹股沟、会阴部放射。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部分患者会出现低热、盗汗等全身症状。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肾结核的护理要点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肾结核患者需长期服用抗结核药物，应遵医嘱按时服药，不可随意增减剂量或停药。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遵医嘱按时服药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观察药物副作用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抗结核药物可能产生副作用，如恶心、呕吐、肝肾功能损害等，应密切观察并及时就医。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定期进行尿常规、肾功能等检查，以便及时了解病情变化和治疗效果。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00" b="58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增加营养摄入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肾结核患者需摄入足够的蛋白质、热量和维生素，以增强机体抵抗力。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控制盐和钾的摄入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避免高盐、高钾食物，以免加重肾脏负担。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戒烟限酒有利于减轻肾脏负担，延缓病情进展。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保证充足的休息时间，避免过度劳累；病情稳定时可适当进行体育锻炼，增强体质。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0" r="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917" r="17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保持会阴部清洁，勤换内裤，预防泌尿系感染。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保持室内空气流通，保持居住环境清洁卫生。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https://d.book118.com/547120010121006041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2024-09-14T12:00:53.413</cp:lastPrinted>
  <dcterms:created xsi:type="dcterms:W3CDTF">2024-09-14T04:00:53Z</dcterms:created>
  <dcterms:modified xsi:type="dcterms:W3CDTF">2024-09-14T04:00:55Z</dcterms:modified>
</cp:coreProperties>
</file>