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D93F6-EEC1-438C-9680-6E5674BB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BFE3E-0C68-4016-881C-CE9DB2C41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5BB75-5220-4648-8427-73C34B70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F6575-7A74-4E40-AAA9-C27D426E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713E3-F3DA-40B9-A1FA-7B4B3E0F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992AD-DCA4-45EF-A3B3-A6CE67D3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4636A-0DF7-49AA-8E68-F0430611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90D47-794A-46E3-844C-C5486193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23B62-750D-4FCC-B85B-BCB9AA069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6B294-4B87-41A7-95A5-3E9439FB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7519B-4CC6-4ED4-A0B3-DA15FE41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03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咨询与策划行业工作总结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客户关系维护与业务拓展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咨询与策划行业定义及分类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咨询与策划行业是为客户提供专业知识、经验和技能，协助客户解决复杂问题、实现目标并推动业务发展的服务行业。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根据服务领域和专长，咨询与策划行业可分为战略咨询、管理咨询、市场咨询、人力资源咨询、财务咨询、IT咨询等多个子领域。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2" b="2373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咨询与策划行业市场规模庞大，全球范围内数以千计的公司提供各类咨询服务，年营业额高达数百亿美元。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随着全球化和数字化的加速发展，企业对专业咨询和策划服务的需求不断增长。预计未来几年，咨询与策划行业将继续保持稳健增长。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咨询与策划行业竞争激烈，国际知名咨询公司如麦肯锡、波士顿咨询、贝恩等占据市场主导地位，同时也有众多本土咨询公司崭露头角。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的不断变化，咨询与策划行业将面临更多的机遇和挑战。未来，行业将更加注重数字化、智能化和跨界合作，为客户提供更加高效、精准和全面的服务。同时，行业也将更加注重人才培养和团队建设，提升整体服务质量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项目承接与团队组建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在项目承接初期，与客户充分沟通，明确项目目标、范围、预期成果及关键时间节点。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组建专业团队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根据项目需求，组建具备相关经验和专业技能的团队，包括项目经理、策划师、设计师等角色。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制定详细的项目计划，包括任务分配、时间进度、资源预算等，确保项目按计划推进。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项目执行过程及关键节点控制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需求调研与分析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深入了解客户需求和市场情况，收集相关资料和数据，为项目策划提供有力支持。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在项目执行过程中，密切关注关键节点的完成情况，及时调整计划和资源，确保项目顺利进行。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策划方案制定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根据项目目标和客户需求，制定具有创意和可行性的策划方案，包括主题、内容、形式等。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设计与制作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依据策划方案，进行视觉设计、文案撰写、多媒体制作等工作，形成完整的项目成果。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项目成果展示及客户反馈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成果展示准备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对项目成果进行最后的校对和完善，准备好向客户展示所需的文件和资料。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客户反馈收集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在项目成果展示后，及时收集客户的反馈意见，包括对项目成果的满意度、改进建议等。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后续跟进与服务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根据客户反馈，对项目成果进行必要的调整和优化，并提供持续的后续服务和技术支持。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通过参加专业培训课程、研讨会和工作坊，系统地学习和掌握咨询与策划行业的专业知识和技能。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积极参与实际项目，从实践中不断积累经验，提升解决问题的能力。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利用互联网资源、专业书籍和期刊杂志等途径，持续自我学习和提升。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专业知识学习及技能提升途径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通过阅读行业报告、参加行业会议和展览等方式，及时了解咨询与策划行业的最新趋势和发展动态。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拓展相关领域知识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学习与咨询和策划相关的领域知识，如市场营销、品牌管理、数据分析等，以更全面地服务客户。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提升跨文化交流能力，以适应全球化背景下咨询与策划行业的需求。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行业前沿动态关注及知识拓展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https://d.book118.com/547120031021006032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2024-09-04T18:12:55.541</cp:lastPrinted>
  <dcterms:created xsi:type="dcterms:W3CDTF">2024-09-04T10:12:55Z</dcterms:created>
  <dcterms:modified xsi:type="dcterms:W3CDTF">2024-09-04T10:12:57Z</dcterms:modified>
</cp:coreProperties>
</file>