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6F7BEA-B3FB-437C-9F66-9C82842A96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4C520E-7B4E-4D13-93F3-63F8BDF9A3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222583-8820-4AD7-A4A3-171318F91C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2A532F-0ACE-4B36-B60F-96A037BC2F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1BE89CE-2C41-4C0A-846A-EBB090C71D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BEFC688-871E-4023-8FFE-DED2812D80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4706623-39C6-485B-ACD3-A9BA941A2C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09E8AF-FDDA-4955-B834-A75BCB87A7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94AE0C-F417-43A1-A5C7-F6C2824901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5C2D0C-5650-407E-B4A4-83FE1B4544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36AB9B-360A-4082-BB71-4989DB4800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47120062034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089" y="1082040"/>
            <a:ext cx="6643794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老年人技术护理</a:t>
            </a:r>
          </a:p>
        </p:txBody>
      </p:sp>
      <p:sp>
        <p:nvSpPr>
          <p:cNvPr id="4" name="AutoShape 4"/>
          <p:cNvSpPr/>
          <p:nvPr/>
        </p:nvSpPr>
        <p:spPr>
          <a:xfrm>
            <a:off x="958956" y="4948612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8956" y="5502858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常见老年人技术护理产品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技术护理在老年人日常生活中的作用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技术护理的挑战与解决方案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随着人口老龄化的加速，老年人的护理需求日益增长。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技术发展为老年人护理提供了新的解决方案和便利。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老年人需要能够实时监测身体状况的设备和技术，以便及时发现和应对健康问题。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健康监测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紧急求助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日常生活辅助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9958" b="995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老年人需要能够在紧急情况下快速寻求帮助的设备和技术，如一键呼叫、智能报警等。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老年人需要能够帮助他们进行日常生活活动的设备和技术，如智能家居、无障碍设计等。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老年人的技术需求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常见老年人技术护理产品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通过手机或语音助手控制，方便老年人开关灯，避免摸黑摔倒。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3292" b="1329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智能照明系统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可远程设定室内温度，自动调节，让老年人享受舒适的生活环境。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智能恒温器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包括烟雾报警器、燃气泄漏探测器等，及时发出警报，保障老年人安全。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智能安防系统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智能家居设备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监测心率、血压、睡眠等健康数据，提醒老年人注意身体状况。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智能手环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6542" b="654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记录体重变化，分析健康状况，帮助老年人控制体重。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智能体重秤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方便快捷地监测血糖水平，为糖尿病老年人提供便利。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智能血糖仪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健康监测设备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5396" r="539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移动辅助设备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智能轮椅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具备自动导航、避障等功能，提高老年人的行动自由度。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助行器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提供稳定支撑，减轻老年人行走时的负担。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智能拐杖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具备定位、紧急呼叫等功能，保障老年人出行安全。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智能音箱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通过语音控制，方便老年人拨打电话、听音乐、查询信息等。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视频通话设备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让老年人与远方的亲朋好友面对面沟通，缓解孤独感。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电子阅读器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提供大字体、高对比度的电子书，方便老年人阅读。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沟通交流工具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技术护理在老年人日常生活中的作用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https://d.book118.com/547120062034006036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2024-09-11T02:30:32.384</cp:lastPrinted>
  <dcterms:created xsi:type="dcterms:W3CDTF">2024-09-10T18:30:32Z</dcterms:created>
  <dcterms:modified xsi:type="dcterms:W3CDTF">2024-09-10T18:30:34Z</dcterms:modified>
</cp:coreProperties>
</file>