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A8138D-B1F6-4147-AA2C-94BBA08B87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CDB80-A39A-4FC7-BA13-E7D9CC56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5A30-D57B-4471-A6C1-BE954AA6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21FA8-3F40-4AEF-A502-6FC6FA8E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E5BE8-EEB8-4C29-89B6-7FAA7D30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FDFAA-6EED-4988-9AAD-0BAEC50F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A65F7-E74B-4C2C-BE31-1114C4F0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4E09B-16F8-4F10-A9F3-8F8A80A7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6ECDC-CCA0-461E-8B11-F87A7894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E236-EE38-469F-AB77-5995B099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33319-96BF-4973-B334-DC1603D99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8A43-5416-4476-BA46-0C7D726B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BB456B-4E5F-45AE-A365-DDD255A949B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064C8B-4580-408D-BAB1-892502ED63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066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清明节传统仪式的曾经与长远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11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清明节的起源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清明节祭祖仪式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清明节祭神仪式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清明节的民俗文化表现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清明节在当代社会的传承与发展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清明节的起源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清明节的历史由来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清明节，又称踏青节，在中国传统节气中占有重要地位。据说起源于周朝时期，是致敬先祖、祭拜神灵的重要节日。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清明节的习俗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踏青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吃青团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敬老尊祖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传统美德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维系家族感情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家族团聚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教育后代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缅怀先烈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清明节祭祖仪式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祭祖的历史渊源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怀念过去的亲人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纪念先人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祈求祖先的保佑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祈求祖德庇佑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感谢祖先的恩德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感恩祖先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献花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表示思念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表达感恩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献酒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象征敬意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磕头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表示尊重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对祖先的礼节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祭祖的具体步骤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上香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表达尊敬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传递孝道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祭祖的意义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祭祖是中华传统文化的重要组成部分，不仅是对先人的尊敬，也是对祖辈的感恩之情。通过祭祖仪式，家族成员可以共同感受传统的价值观和道德规范，加强家族凝聚力，传承家族文化。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祭祖仪式的意义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延续中华传统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教育后人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弘扬美德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增进亲情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家族凝聚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传统礼仪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礼节规范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更加隆重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加入新元素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新形式祭祖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创意独特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注重个性化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海外祭祖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融合当地文化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祭祖习俗的演变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简朴肃穆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注重祭祀神明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祭祖仪式的历史意义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祭祖仪式是连接古今的纽带，是中华传统文化的重要载体。通过祭祖，人们传承着对先人的敬仰和感恩之情，也传递着中华文化的价值观和伦理道德。祭祖仪式不仅是一种仪式行为，更是传统文化的传承和延续。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清明节祭神仪式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祭神的背景故事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清明节祭神仪式源自农耕社会的信仰传统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古代信仰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祭神仪式是民俗文化的重要方式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表达对神灵的崇敬和祈求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崇敬神灵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祭神的方式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清明节祭神的方式通常包括设坛、燃香、献祭品、诵经祈福等环节，每个环节都有其独特的象征意义。这些仪式丰富多彩，体现了人们对神灵的尊敬和敬畏之情。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祭神仪式是传承民俗文化的重要方式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信仰表达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清明节祭神仪式是对神灵的崇敬和祈求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心灵净化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祭神仪式可以净化人们的心灵，增进心灵与神灵的联系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祭神的意义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敬畏感恩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祭神仪式有助于增进人们对神灵的敬畏与感恩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祭神的重要性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通过祭神仪式表达对神灵的祈福和祈愿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祈福祈愿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祭神仪式是中华民族传统文化的重要组成部分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传统仪式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祭神仪式传承着中华民族对神灵的敬畏和感恩之情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人们通过祭神仪式寄托心灵，感悟生命的真谛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精神寄托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祭神的仪式和意义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清明节祭神仪式是中华民族传统的重要文化活动，通过祭神表达对神灵的敬仰和祈愿，体现了中华民族对自然和神灵的敬畏和感恩之情。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https://d.book118.com/547120066043006054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清明节传统仪式的曾经与长远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2024-09-28T12:21:42.056</cp:lastPrinted>
  <dcterms:created xsi:type="dcterms:W3CDTF">2024-09-28T04:21:42Z</dcterms:created>
  <dcterms:modified xsi:type="dcterms:W3CDTF">2024-09-28T04:21:44Z</dcterms:modified>
</cp:coreProperties>
</file>