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99B0B-9C1D-40BB-A20D-1C5E4DE9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ADE21-A5D3-4C68-AF8B-B928B4425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2E262-FAD0-4E70-89F6-22C8C9748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662F8-6EF0-46B7-89C7-2C4ADD5D0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0515F4-3113-44DE-BB96-A2F2C470E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A165F-163F-4716-8ECB-4FC30B8C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EDC17-E7DA-4B81-8E22-668458605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4BF82-9D5F-4165-BCE6-8B5D33467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AB11D-B583-4CDF-963C-FB3566549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79CFD-0BF4-422A-952B-C1C6F048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76330-0A83-4441-B3A4-6300938F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201301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青少年心理健康现状及对策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青少年心理健康问题对策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青少年心理健康干预措施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青少年心理健康的未来展望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青少年心理健康问题日益突出，影响个体和社会的发展。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家庭、学校和社会环境对青少年心理健康具有重要影响。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探讨青少年心理健康现状及应对策略，对于促进青少年健康成长具有重要意义。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分析青少年心理健康现状及影响因素。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提出有效的应对策略和干预措施。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提高青少年心理健康水平，促进个体和社会的发展。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情绪低落、失去兴趣、疲劳等，影响青少年的生活和学习。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网络成瘾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过度依赖网络，影响学习和人际关系，导致心理问题。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青少年因面临学习、社交等压力而感到持续的紧张和不安。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与同学、家长、老师等关系紧张，导致情绪波动和心理压力。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繁重的课业负担和考试要求，使青少年承受巨大的心理压力。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家庭氛围、亲子关系等对青少年的心理健康产生重要影响。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社会竞争、人际关系等对青少年心理健康产生负面影响。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个性特点、自我认知等也会影响青少年的心理健康。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青少年心理健康问题日益严重，需要引起社会和家庭的关注。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缺乏专业的心理咨询和治疗资源，无法满足青少年的需求。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家长和教育工作者对青少年心理健康的认识不足，缺乏有效的干预措施。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193" r="211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青少年心理健康问题对策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提高家庭教育水平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家长应学习科学的家庭教育方法，关注孩子的心理需求，合理引导和帮助孩子解决成长过程中的问题。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建立有效的沟通渠道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家长应与孩子建立良好的沟通习惯，倾听孩子的想法和感受，尊重孩子的个性和意愿，促进亲子关系的和谐发展。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建立良好的家庭氛围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家长应营造和谐、温暖的家庭环境，给予孩子足够的关爱和支持，增强孩子的心理安全感。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家庭对策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https://d.book118.com/547120130111006051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2024-09-24T16:38:32.188</cp:lastPrinted>
  <dcterms:created xsi:type="dcterms:W3CDTF">2024-09-24T08:38:32Z</dcterms:created>
  <dcterms:modified xsi:type="dcterms:W3CDTF">2024-09-24T08:38:34Z</dcterms:modified>
</cp:coreProperties>
</file>