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5B8638-E717-40D6-B9BD-2E673B54F4F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3FF4-C4AA-4E08-BDF4-FBCF8900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F5500-433E-4E01-B6D4-60E7E382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00B9C-E869-4C1A-9ABA-F0B6A4BD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15DFA-E968-443D-955F-3E45C3B34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A8A5C-3E01-4BB6-9F6E-6048A19E0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CA7DA-3D0C-4A5C-9D47-B913280E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799EA-4E32-442C-B0A2-F910F6531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C5DC7-5BD0-406D-96A4-E7944917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76C1F-56E3-4543-8FB7-152864F27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F8EA1-7118-4668-B2BA-ABA5D26B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91E97-9852-4CBE-B7C7-660EA84B1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287875-8E0B-4FCD-B99F-5139B04ED83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0B9710-BFB0-40E6-BAC5-5CDB817976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0166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客户满意度调查与改善措施模板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介绍客户满意度调查与改善措施模板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设计调查问卷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分析调查结果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制定改善计划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客户关系维护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介绍客户满意度调查与改善措施模板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https://d.book118.com/547120166044006054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客户满意度调查与改善措施模板</vt:lpstr>
      <vt:lpstr>目录</vt:lpstr>
      <vt:lpstr>第一章 介绍客户满意度调查与改善措施模板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2024-09-28T12:51:40.741</cp:lastPrinted>
  <dcterms:created xsi:type="dcterms:W3CDTF">2024-09-28T04:51:40Z</dcterms:created>
  <dcterms:modified xsi:type="dcterms:W3CDTF">2024-09-28T04:51:42Z</dcterms:modified>
</cp:coreProperties>
</file>