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52729-3F02-4D02-89DF-DFED02C90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2884E-C419-48DB-B3D4-0EC13843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C89A6-50D6-4943-8D9A-11CC23E1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D40B2-EA1F-4DD8-820B-35E51CF4B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D22CCC-E92A-4F5F-ABF2-58BFF9869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2A5D6-7644-498C-9E1F-12271A032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175DD-7010-4888-ACE8-B5D995F09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01263-C079-4E01-85B1-A611A77B0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80E78-6D5C-4E44-95EA-BD2A1465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680CE-13AA-43AA-983B-394EF8409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056BA-DC10-4AB6-BD4C-C4D7E962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2204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记叙文如何做到感情真挚课件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什么是记叙文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感情真挚在记叙文中的重要性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如何做到记叙文中的感情真挚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记叙文写作技巧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优秀记叙文范例及分析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什么是记叙文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记叙文是一种以叙述为主要表达方式的文学体裁，通过描述人物、事件和环境等元素来展现生活和情感。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它通常包括时间、地点、人物、事件起因、经过和结果等基本要素，通过具体的描绘来反映社会生活和人物性格。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记叙文的定义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记叙文具有叙述性、写实性和艺术性的特点。它以叙述事件为主线，通过对人物、事件和环境的具体描绘来反映现实生活，强调写实和艺术的结合。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记叙文的语言通常比较生动、形象，注重细节描写和情感表达，能够深入刻画人物内心世界，使读者产生共鸣和情感体验。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记叙文的特点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感情真挚在记叙文中的重要性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增强文章感染力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通过细腻的描写和情感表达，使文章更具感染力和吸引力。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情感真挚的文章能够触动读者的内心，使读者产生强烈的情感共鸣。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引发读者共鸣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真挚的情感能够跨越时空和文化的隔阂，引发读者的共鸣。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读者在阅读过程中能够感受到作者的真实情感，从而产生情感上的认同和共鸣。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感情真挚是文章质量的重要体现之一，能够增加文章的艺术价值和审美体验。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真挚的情感能够让文章更加生动、真实、可信，提高文章的整体质量。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提高文章质量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如何做到记叙文中的感情真挚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https://d.book118.com/547122041035006030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2024-09-01T18:38:57.040</cp:lastPrinted>
  <dcterms:created xsi:type="dcterms:W3CDTF">2024-09-01T10:38:57Z</dcterms:created>
  <dcterms:modified xsi:type="dcterms:W3CDTF">2024-09-01T10:38:58Z</dcterms:modified>
</cp:coreProperties>
</file>