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10E040-2E62-40D1-9E02-DC3535C222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8E2996-D626-4FF0-A47F-6DDE895977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453DD9-4C2D-4000-9042-4F5940DAC1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824BF3-C163-43DE-AF47-B118AC100C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E669305-545C-4162-A14A-2B184D614A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5F5B5BD-BB17-4CBA-A5C0-BCBFC48244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CB2ADB1-C793-480E-B802-E1E0B5AC6A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1A4C47-807F-4F6B-9C62-D3471C342A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79CE2F-A523-40BA-B131-8C1455D415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C344AE-3256-402D-A48A-3E0398FD80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45251D-AFE7-4C01-8D6F-FAB056DF0C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7122130153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咨询服务招商策划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2023-12-29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咨询服务市场现状及趋势分析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招商策划目标及定位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咨询服务内容及优势展示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营销策略与渠道拓展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招商活动组织与实施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后续跟进与客户关系管理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咨询服务市场现状及趋势分析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477" r="3147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近年来，咨询服务市场规模不断扩大，涉及领域日益广泛，包括管理咨询、技术咨询、市场研究等。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随着企业竞争的加剧和全球化的推进，咨询服务市场增长率逐年提升，预计未来几年将保持强劲增长势头。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增长率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市场规模与增长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如麦肯锡、波士顿咨询、贝恩等，拥有丰富的行业经验和专业团队，提供高质量的咨询服务。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国际知名咨询公司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国内大型咨询公司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专业领域咨询公司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如和君咨询、正略咨询等，在本土化市场具有深厚积累，能够满足国内企业的特定需求。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针对某一特定行业或领域提供咨询服务的公司，如IT咨询、人力资源咨询等。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竞争格局与主要参与者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随着市场竞争的加剧，客户对咨询服务的个性化需求日益凸显，要求咨询公司能够量身定制解决方案。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895" r="1689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个性化需求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在数字化和人工智能技术的推动下，客户对咨询服务的效率和智能化水平提出更高要求。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数字化与智能化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875" r="16875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26" r="16626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越来越多的客户希望与咨询公司建立长期稳定的合作关系，共同应对市场变化和挑战。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长期合作关系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客户需求变化及趋势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招商策划目标及定位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通过招商合作，吸引更多优质企业加入，共同开拓市场，提高品牌知名度和市场占有率。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拓展市场份额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与合作企业共享资源，包括技术、人才、资金等，降低成本，提高运营效率。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实现资源共享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引入具有创新能力和技术优势的企业，推动产业链上下游的协同发展和产业升级。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推动产业升级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明确招商目标与策略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创新型企业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关注具有创新精神和技术实力的初创企业，为市场注入活力。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行业领先企业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寻找在行业内具有领先地位和良好口碑的企业，共同打造行业标杆。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产业链上下游企业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与产业链上下游企业建立合作关系，实现资源共享和优势互补。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确定目标客户群体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针对不同客户需求，提供个性化的解决方案和定制化服务，满足客户的特殊需求。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定制化服务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凭借丰富的行业经验和专业技术团队，为客户提供高质量的技术支持和解决方案。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专业技术支持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利用广泛的行业资源和人脉网络，为客户提供一站式的资源整合服务，降低客户运营成本。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强大的资源整合能力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通过打造知名品牌和良好口碑，吸引更多优质客户合作，提升市场竞争力。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品牌影响力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制定差异化竞争优势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咨询服务内容及优势展示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8125" r="812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提供深入的市场研究，洞察行业趋势，为客户制定市场进入和拓展策略提供数据支持。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市场调研与分析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投资策略规划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企业并购咨询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品牌建设与推广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根据客户的投资目标和风险承受能力，为其量身定制投资策略，实现资产优化配置。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协助企业进行并购交易的全流程管理，包括目标筛选、尽职调查、交易谈判等，确保交易顺利完成。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通过专业的品牌策划和营销手段，提升客户品牌知名度和美誉度，增强品牌竞争力。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核心咨询服务介绍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19" b="2631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成功案例分享与经验借鉴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案例一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协助某国际知名品牌成功打开中国市场，实现品牌知名度和市场份额的显著提升。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案例二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为某大型企业提供全面的市场调研和分析服务，助力其成功推出新产品线，获得市场认可。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案例三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为某创业公司制定投资策略和规划，帮助其实现快速融资和业务拓展。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https://d.book118.com/547122130153006031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2024-09-04T08:48:26.800</cp:lastPrinted>
  <dcterms:created xsi:type="dcterms:W3CDTF">2024-09-04T00:48:26Z</dcterms:created>
  <dcterms:modified xsi:type="dcterms:W3CDTF">2024-09-04T00:48:29Z</dcterms:modified>
</cp:coreProperties>
</file>