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1BC137-901B-4AE4-A649-D9A8B671B5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46CFFA-13EF-4568-AAB8-127330BE7C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380EB8-0600-416E-A1EA-32BBFD7796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C5395B-2C47-479E-A0BB-2BB58AA806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D9A540-19CA-4F10-B6B4-F2C15DEF0A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340C63-C0EB-4985-B91B-1EA7CDAFC6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4527AB-D496-4310-AF82-1B9FE57C99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4BB3BD-11FB-4E75-BD3E-F6C2C84B8B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475676-ECB5-463C-A53D-7242929DC1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5EEC9D-8260-4B5A-9AE5-C8BB4C5064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627FD0-7812-4B15-8F68-A635C731CC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712506411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高考数学一轮复习课件第二十三讲平面向量的概念及线性运算人教a版湖北文科</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平面向量的概念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平面向量的线性运算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平面向量基本定理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平面向量的坐标运算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平面向量线性运算的几何意义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习题与解析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平面向量的概念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42" r="42"/>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t="16626" b="16626"/>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平面向量即二维向量，表示为$overset{longrightarrow}{AB}$，具有大小和方向两个属性。</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平面向量的大小称为向量的模，记作$|overset{longrightarrow}{AB}|$，表示向量AB的长度。</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平面向量的方向由起点A指向终点B确定。</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平面向量的定义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平面向量可以用坐标形式表示，即$overset{longrightarrow}{AB} = (x_2 - x_1, y_2 - y_1)$。</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在平面直角坐标系中，平面向量也可以用有序实数对表示，如$overset{longrightarrow}{AB} = (x_1, y_1) to (x_2, y_2)$。</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平面向量的表示</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3960" r="3396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平面向量的模定义为$|overset{longrightarrow}{AB}| = sqrt{(x_2 - x_1)^2 + (y_2 - y_1)^2}$。</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平面向量的模具有非负性，即$|overset{longrightarrow}{AB}| geq 0$，且当$overset{longrightarrow}{AB}$为零向量时，其模为0。</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平面向量的模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平面向量的线性运算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向量加法的定义与性质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向量加法是平面向量的一种基本运算，其定义基于平行四边形法则或三角形法则。向量加法满足结合律和交换律，即$vec{a} + vec{b} = vec{b} + vec{a}$，且$(vec{a} + vec{b}) + vec{c} = vec{a} + (vec{b} + vec{c})$。</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向量的加法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数乘的定义与性质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数乘是平面向量的一种运算，通过与实数相乘来改变向量的长度和方向。数乘满足分配律，即$k(mvec{a}) = (km)vec{a}$，其中$k$和$m$是实数。数乘的结果仍为一个向量。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向量的数乘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向量减法的定义与向量共线的判定</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向量减法是通过对一个向量加上另一个向量的相反向量来实现的。如果存在一个实数$k$，使得$vec{a} = kvec{b}$，则称向量$vec{a}$和$vec{b}$共线。当两向量共线时，它们的方向相同或相反。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向量的减法与向量共线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平面向量基本定理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平面向量基本定理是向量代数中的重要定理之一，它指出在平面内，任何一个向量都可以唯一地表示为两个不共线的非零向量的线性组合。</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平面向量基本定理表明，平面内的任意向量$overset{longrightarrow}{a}$都可以表示为两个不共线的非零向量$overset{longrightarrow}{b}$和$overset{longrightarrow}{c}$的线性组合，即$overset{longrightarrow}{a} = lambdaoverset{longrightarrow}{b} + muoverset{longrightarrow}{c}$，其中$lambda$和$mu$是实数。这个定理是向量线性运算的基础，也是解决向量问题的重要工具。</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平面向量基本定理的含义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平面向量基本定理的应用</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平面向量基本定理的应用非常广泛，它可以用于解决向量线性运算、向量数量积、向量模长等问题。</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平面向量基本定理，我们可以将复杂的向量问题转化为简单的线性组合问题，从而更容易地找到解决方案。例如，在解决向量线性运算问题时，我们可以将多个向量表示为同一组基底的线性组合，从而简化了计算过程。此外，平面向量基本定理还可以用于计算向量的数量积和模长，以及解决与向量相关的一些几何问题。</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https://d.book118.com/547125064110006041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2024-09-14T08:34:14.023</cp:lastPrinted>
  <dcterms:created xsi:type="dcterms:W3CDTF">2024-09-14T00:34:14Z</dcterms:created>
  <dcterms:modified xsi:type="dcterms:W3CDTF">2024-09-14T00:34:16Z</dcterms:modified>
</cp:coreProperties>
</file>