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7454C3-BA75-476C-85DF-C536354AB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2097E7-88A2-42FC-854C-A6EFECE3E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B6FAC0-B14D-4DFF-BA78-EED00A896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B87E97-9EE1-4A9F-BB96-531C79A59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22C02C-EE97-431A-8659-F1766EFC7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42885A-5E64-4EFB-BD77-BDF2FDDD1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F127DD-564C-4DA4-A159-499D09F33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00CE2E-97EA-420C-BFB9-F90ECDD70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DB06E7-056A-412D-B688-F64ACAC85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8D8FD-310B-421E-9178-CAC09F18F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3EE2F8-D6C6-4841-B98B-811380803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13002405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街道开展燃气安全排查工作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燃气安全排查工作概述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排查结果分析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后续工作安排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123" b="1112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燃气作为一种易燃易爆气体，一旦发生泄漏或使用不当，可能引发火灾或爆炸事故，对居民生命财产安全构成威胁。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通过开展燃气安全排查工作，及时发现和消除燃气安全隐患，预防燃气事故的发生，保障居民正常生活和城市安全。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预防燃气事故发生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保障居民生命财产安全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燃气安全排查工作是维护社会稳定的重要举措之一，通过消除燃气安全隐患，降低燃气事故发生的概率，为居民创造一个安全、和谐的生活环境。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提高居民安全意识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燃气安全排查工作不仅是对燃气设施的检查，更是对居民安全意识的提高。通过排查工作，向居民普及燃气安全知识，提高居民对燃气安全的认识和自我保护能力。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844" r="19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燃气安全排查工作概述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对居民区的燃气管道、阀门、灶具等设施进行全面检查。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居民区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工业区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对商业区的燃气管道、燃气表、燃气灶等设施进行安全检查。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对工业区的燃气管道、燃气设备、燃气报警器等设施进行安全排查。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排查范围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管道检查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检查管道是否有裂缝、变形、锈蚀等现象，阀门是否完好。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设备检查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检查燃气表、燃气灶、燃气报警器等设备是否正常工作，是否存在安全隐患。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隐患排查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对可能存在的燃气泄漏、设备老化等安全隐患进行全面排查。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排查内容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通过专业技术人员对燃气设施进行逐一检查。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人工检查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利用燃气检测仪器对管道和设备进行检测，判断是否存在泄漏和安全隐患。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仪器检测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对存在安全隐患的部位进行重点复查，确保问题得到及时处理。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重点部位复查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工作实施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分工明确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工作小组下设具体实施小组，明确各小组的职责和工作任务，确保工作有序开展。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建立联络机制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建立工作小组内部及与相关部门的联络机制，确保信息畅通，及时沟通协调解决问题。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成立燃气安全排查工作小组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由街道办事处领导担任组长，相关部门负责人担任成员，负责统筹协调和组织开展燃气安全排查工作。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https://d.book118.com/547130024051006035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2024-09-09T17:34:35.784</cp:lastPrinted>
  <dcterms:created xsi:type="dcterms:W3CDTF">2024-09-09T09:34:35Z</dcterms:created>
  <dcterms:modified xsi:type="dcterms:W3CDTF">2024-09-09T09:34:37Z</dcterms:modified>
</cp:coreProperties>
</file>