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848F-CEFB-4265-A626-58271922B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DDBA2-0CFC-4B2D-98F7-A0577EC4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4A8A5-1E97-4017-9BAC-8911DD3E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CCB48-5052-451A-894D-2D9CA3DC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20218-953A-4ADB-8E96-D09EDC9A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3D60B-54E9-49AC-84EB-9051EC6FE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5741C-ACDB-4AFB-A8A8-1A243A84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5B956-5A39-45A9-869F-3E9756C1D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15CA6-C744-45A3-80F7-CE88ADFA7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4BFC0-5BB5-42F7-9065-68FCB4B8C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A2C14-D653-406F-80ED-EB6CF7091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30146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ACCESS实例教程vba教学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VBA基础入门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数据库操作实战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窗体设计与交互实现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报表生成与打印功能开发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宏录制与自动化任务执行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进阶应用：Web开发与外部接口调用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VBA基础入门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67" r="138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VBA是Visual Basic for Applications的缩写，是一种宏语言，用于在Microsoft Office应用程序中自动化任务。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VBA定义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VBA可以实现Office应用程序的自动化、定制化和扩展，包括Excel、Word、Access等。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VBA广泛应用于数据处理、报表生成、文档自动化等领域。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VBA概述与功能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在VBA编辑器中，可以设置代码格式、添加引用、设置断点等，以便更好地进行开发和调试。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可以通过官方文档、在线教程、书籍等途径学习VBA开发。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Office应用程序中内置了VBA开发工具，可以通过快捷键Alt+F11打开VBA编辑器。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开发环境搭建与配置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变量声明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在VBA中，必须先声明变量才能使用，可以使用Dim语句进行变量声明，并指定数据类型。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变量作用域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变量的作用域可以是过程级、模块级或全局级，根据变量的声明位置和方式确定。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VBA支持多种数据类型，包括整型、浮点型、字符串型、日期型等。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数据类型与变量声明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VBA支持多种运算符，包括算术运算符、比较运算符、逻辑运算符等。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表达式是由运算符和操作数组成的式子，用于计算和比较数据。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不同运算符具有不同的优先级，优先级高的运算符会先进行计算。可以使用括号改变运算顺序。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运算符和表达式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数据库操作实战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建立数据库连接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通过ADO或DAO对象模型，在VBA中创建数据库连接对象，设置连接字符串以指定数据库位置和认证信息。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打开与关闭数据库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使用OpenDatabase方法打开数据库，并在完成操作后使用Close方法关闭数据库连接。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执行基本SQL命令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通过Connection对象的Execute方法执行SQL命令，如创建表、删除表等。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连接数据库及基本操作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构建INSERT INTO语句，通过Execute方法将数据插入到数据库的指定表中。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构建DELETE FROM语句，通过Execute方法从数据库中删除符合条件的数据记录。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编写UPDATE语句，并使用Execute方法更新数据库中的数据记录。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使用SELECT语句从数据库中检索数据，结合VBA中的Recordset对象处理和显示查询结果。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SQL语句在VBA中应用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查询数据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在VBA中构建插入数据的SQL语句，并通过Connection对象的Execute方法执行插入操作。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插入数据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更新数据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批量操作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使用SQL查询语句从数据库中检索特定条件的数据，通过VBA中的循环结构和条件语句处理查询结果。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通过事务处理机制，实现在VBA中一次性执行多个SQL命令，提高数据操作的效率。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根据特定条件构建更新数据的SQL语句，并使用Execute方法更新数据库中的记录。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数据查询、插入和更新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在VBA代码中使用错误处理机制，如On Error GoTo语句，捕获并处理数据库操作过程中出现的错误。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在关键操作处添加日志记录代码，记录操作过程和结果，便于问题排查和分析。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针对可能出现的异常情况，编写相应的异常处理代码，确保程序的稳定性和健壮性。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调试技巧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利用VBA的调试工具，如设置断点、单步执行等，跟踪代码执行过程，定位并解决问题。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错误处理与调试技巧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窗体设计与交互实现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在窗体的“属性表”中，可以设置窗体的名称、标题、背景色、边框样式等属性。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窗体事件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通过设置窗体事件（如加载、关闭等），可以实现窗体的自动化操作和交互效果。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创建窗体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在ACCESS中选择“创建”选项卡，点击“窗体设计”按钮，即可创建一个新的窗体。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窗体创建及属性设置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控件类型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ACCESS提供了多种控件，如文本框、标签、按钮、列表框等，用于接收用户输入或显示信息。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控件属性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每个控件都有自己的属性，如名称、值、可见性、大小等，可以通过属性窗口进行设置。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通过设置控件事件（如单击、双击、获得焦点等），可以实现用户与窗体的交互操作。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控件使用与事件处理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适当添加动画效果，可以增加界面的趣味性和吸引力。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合理安排控件的位置和大小，保持界面整洁美观。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使用合适的色彩搭配，使界面更加友好和易于使用。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用户界面优化技巧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https://d.book118.com/547130146010006035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2024-09-09T06:32:44.046</cp:lastPrinted>
  <dcterms:created xsi:type="dcterms:W3CDTF">2024-09-08T22:32:44Z</dcterms:created>
  <dcterms:modified xsi:type="dcterms:W3CDTF">2024-09-08T22:32:46Z</dcterms:modified>
</cp:coreProperties>
</file>