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7B578-8714-4F36-8A9B-E6073114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8C334-ED8A-4372-BD31-FDE788C58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72781-30F6-4335-9BE7-114023AE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3A091-62DC-45F5-8A70-AC1BA7F1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1EBAB-5910-43B7-91E4-8138C8C6C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93884D-60FF-4B11-B2EC-986FA668C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ADB2B-BEA4-4414-AF50-1F06C8C0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81911-3EC9-4CEC-B0B6-1B40D68C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BE3C5-D233-48C7-A71B-7F83E09B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F2CDD-C240-4D14-8360-581D77AB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7775E-A5DE-421D-BB68-46C8EDAFB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31163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高考复习解答语言连贯题的八个角度全解课件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语言连贯题的常见题型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语言连贯题的易错点解析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语言连贯题的练习与提高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语言连贯题与其他题型的关联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语言连贯题的定义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语言连贯题是一种考察学生语言组织能力和逻辑思维的题型，主要测试学生在给定语境下运用语言的准确性和连贯性。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这类题目通常要求学生根据上下文选择最合适的一项，使整个文段在逻辑上连贯、语言上准确。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语言连贯题通常以选择题的形式出现，选项中包含一个或多个句子，要求考生根据上下文语境选择最合适的句子填入。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这类题目要求考生具备较强的阅读理解能力和逻辑思维能力，能够准确把握文段的中心思想，并能够根据上下文语境进行推理和判断。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语言连贯题的特点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语言连贯题在高考中的重要性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语言连贯题是高考语文中的重要题型之一，分值较高，对学生的成绩有较大影响。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语言连贯题不仅考察学生的语言表达能力，还考察学生的逻辑思维能力，对于提高学生的综合素质和未来的发展都有重要意义。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语言连贯题的解题技巧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61" r="99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观察选项中的语言特点，寻找规律，判断选项的正确性。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在解答语言连贯题时，首先需要仔细观察选项中的语言特点，如句式、用词、语气等，通过比较和分析，寻找其中的规律。这样可以快速排除一些明显不符合规律的选项，提高解题效率。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观察选项，寻找规律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分析题目所给的语境，确定文章的主题和中心思想。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在解答语言连贯题时，需要仔细分析题目所给的语境，理解文章的主题和中心思想。通过分析语境，可以判断选项是否与文章主题相符，从而确定正确答案。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分析语境，确定主题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掌握句式，保持一致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掌握常见的句式结构，保持句子之间的连贯性和一致性。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在解答语言连贯题时，需要掌握常见的句式结构，如并列句、复合句、被动句等。同时，要注意句子之间的连贯性和一致性，确保选项中的句子与上下文保持一致的语序和语气。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注意句子之间的关联，确保逻辑严密。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答语言连贯题时，需要注意句子之间的关联，判断是否符合逻辑关系。选项中的句子应该符合逻辑顺序和因果关系，确保文章的逻辑严密。通过分析句子之间的关联和逻辑关系，可以排除一些不合逻辑的选项，选出正确的答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注意关联，逻辑严密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语言连贯题的常见题型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考察句子之间的逻辑关系和信息连贯性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句子排序题要求考生根据句子之间的逻辑关系和信息连贯性，将一组句子重新排列成一段通顺的话。解题时需注意句子的开头和结尾，以及句与句之间的衔接词和呼应词。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句子排序题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考察语境理解和句子补充能力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填空补全题要求考生根据上下文语境，填入适当的句子或词语，使语段完整通顺。解题时需注意前后文的呼应和暗示，以及句子的语法结构和搭配。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填空补全题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考察句子之间的自然衔接和整体连贯性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句子衔接题要求考生根据上下文语境，选择一个合适的句子填入文中，使语段前后衔接自然、通顺流畅。解题时需注意句子的语气、语调和语境，以及句子之间的逻辑关系和信息连贯性。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句子衔接题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语言连贯题的难点解析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关注句子的衔接词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使用合适的衔接词，如“而且”、“但是”、“因此”等，能够增强句子的连贯性。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观察句子之间的逻辑关系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句子之间应该有清晰的逻辑关系，如因果、转折、并列等，以确保内容连贯。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注意代词的指代关系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代词应该明确指代前文提及的名词，避免出现歧义或指代不明的情况。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如何判断句子是否连贯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仔细阅读句子，找出存在矛盾或不一致的地方。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寻找矛盾点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分析矛盾产生的原因，可能是信息重复、信息缺失或信息冲突。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分析矛盾原因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根据矛盾原因，提出相应的解决方案，如合并重复信息、补充缺失信息或调整信息顺序。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如何解决句子间的矛盾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https://d.book118.com/547131163116006050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2024-09-23T05:03:45.881</cp:lastPrinted>
  <dcterms:created xsi:type="dcterms:W3CDTF">2024-09-22T21:03:45Z</dcterms:created>
  <dcterms:modified xsi:type="dcterms:W3CDTF">2024-09-22T21:03:48Z</dcterms:modified>
</cp:coreProperties>
</file>