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981E4A-34DE-4BC1-A059-D11A98EA4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D91AB-E93B-463C-BE0A-CED1F7809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A6B1A-C796-4201-BBBE-C82FDB6EA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C6E9F-02CF-4018-B0D1-3709D9CF2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2B3EB5-2C7C-4402-87AF-71C837E2C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910301-4D63-4B23-87CA-C013882EA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21BF48-09A0-412B-9DEF-099844772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506F28-C97D-4218-A570-0CB0F5283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2C5F2-DC91-4B33-8D2B-986CCBFD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25D865-6333-4C12-BA64-D65FC7A15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63622-F3E3-4D02-AB3C-A05209B7C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3204315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幼师安全培训资源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培训资源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https://d.book118.com/547132043153006024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2024-08-29T02:50:26.855</cp:lastPrinted>
  <dcterms:created xsi:type="dcterms:W3CDTF">2024-08-28T18:50:26Z</dcterms:created>
  <dcterms:modified xsi:type="dcterms:W3CDTF">2024-08-28T18:50:28Z</dcterms:modified>
</cp:coreProperties>
</file>