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D4F94-0947-40FD-90DA-42C208366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19066-C3B5-41E9-ACE5-9F136DED0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2F72E-A42B-4DB0-B8AF-3351ABF4F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F3A29-9FEB-4345-A416-6CCD46883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4B22E7-2A96-4245-B2E7-7DE036C61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AFDABD-9253-4A95-BEBD-C2E9367FC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6BEABA-6E2D-41F5-9200-273FC32DF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FA369-B9BF-4A90-9E4D-17BBFFD25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59FB45-CF31-4EB3-9009-DA8AB57C5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78471-0E26-44F3-AEF0-F3609607E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CC9EF-7C43-4907-98DC-EA1096EBC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321311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创新管理模式，提升水利工程与水文水资源管理的效能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创新管理模式探索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水利工程管理的创新实践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水文水资源管理的创新实践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创新管理模式在水利工程与水文水资源管理中的应用效果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662" r="226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水利工程与水文水资源管理的重要性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水利工程是国民经济的基础设施，对于防洪、灌溉、发电、航运等方面具有重要作用；水文水资源管理则是保障水资源可持续利用的关键环节。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创新管理模式的必要性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随着全球气候变化和人类社会对水资源需求的不断增长，传统的水利工程与水文水资源管理模式已难以适应新的挑战，急需创新管理模式以提升管理效能。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我国水利工程数量众多，但存在老化失修、效益衰减等问题，部分工程甚至存在安全隐患。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目前，我国水资源管理主要实行流域管理和行政区域管理相结合的方式，但存在管理交叉、权责不清等问题。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水文水资源管理现状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气候变化导致极端水文事件频发，对水利工程安全和水资源管理带来巨大压力；同时，经济社会发展对水资源的需求持续增长，水资源供需矛盾日益尖锐。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水利工程与水文水资源管理现状及挑战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创新管理模式探索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随着科技的进步和社会的发展，传统的管理模式已无法满足现代水利工程与水文水资源管理的需要，创新管理模式势在必行。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适应时代发展需求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创新管理模式可以优化资源配置，提高管理效率和管理水平，从而更好地实现水利工程与水文水资源的管理目标。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提高管理效能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通过管理模式的创新，可以推动水利工程与水文水资源管理行业的科技进步和产业升级，促进行业的可持续发展。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管理模式创新的重要性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00" r="14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国外创新管理模式的借鉴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国外在水利工程与水文水资源管理方面积累了丰富的经验，如美国的田纳西流域管理模式、日本的流域水资源综合管理模式等，可以为我们提供有益的借鉴和启示。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国内创新管理模式的探索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国内在水利工程与水文水资源管理方面也有不少成功的创新实践，如“河长制”、“湖长制”等，这些创新管理模式在推动水资源保护和管理方面发挥了积极作用。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从国内外创新管理模式的实践中，我们可以得到一些启示，如强化流域综合管理、推动水资源市场化配置、加强科技创新和人才培养等。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国内外创新管理模式的借鉴与启示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构建流域综合管理模式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以流域为单元，整合水利、环保、农业等部门的管理职能，建立流域综合管理机构，实现流域水资源的统一规划、配置、调度和管理。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推动水资源市场化配置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通过建立水权交易制度、完善水资源价格形成机制等措施，推动水资源的市场化配置，提高水资源的利用效率和效益。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加强科技创新和人才培养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加大科技投入力度，推动水利工程与水文水资源管理领域的科技创新和成果转化；同时加强人才培养和引进工作，打造一支高素质的管理队伍和技术团队。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基于水利工程与水文水资源管理的创新管理模式构建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水利工程管理的创新实践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工程规划与设计管理的创新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引入先进设计理念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借鉴国际先进的水利工程设计理念，结合我国实际情况进行创新应用，提高工程设计的科学性和前瞻性。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强化规划统筹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加强水利工程规划与国土空间规划、生态保护规划等相关规划的衔接，实现多规合一，提升工程规划的综合效益。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推行设计竞赛机制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通过设计竞赛等方式，激发设计人员的创新活力，提高工程设计水平。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智能化施工管理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应用大数据、人工智能等先进技术，实现水利工程施工过程的智能化管理，提高施工效率和质量。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标准化运行管理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制定完善的水利工程运行管理标准，实现工程运行管理的规范化和标准化，确保工程安全稳定运行。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精细化维护管理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加强水利工程维护的精细化管理，及时发现和处理工程存在的问题，延长工程使用寿命。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工程施工与运行管理的创新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https://d.book118.com/547132131122006036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2024-09-11T15:09:42.962</cp:lastPrinted>
  <dcterms:created xsi:type="dcterms:W3CDTF">2024-09-11T07:09:42Z</dcterms:created>
  <dcterms:modified xsi:type="dcterms:W3CDTF">2024-09-11T07:09:45Z</dcterms:modified>
</cp:coreProperties>
</file>