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1B654-FF1C-455F-9E68-667352E41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988D7-BDE9-4135-B207-289AAE027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7A5F9-455D-4922-9CBB-B44D1C4FE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8A983-C50C-45A6-B5F1-7E09EB89C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6052C6-BB28-4C4C-BC2D-4B22937BA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FE7EE4-0FCA-4E0B-888F-6527AC9B0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2B491E-23C3-40E0-9F22-C3D540FB9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611CD-676C-4233-91DC-38C0D4BAB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EC6D0-61CD-4D09-9AE2-AA5246A57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37DC2-F5D6-4EEE-AAA0-C4A06A1D1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658D2-66E5-479B-83C7-77FF0DD2A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331141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对苯二甲酸行业分析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对苯二甲酸行业概述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对苯二甲酸行业发展现状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对苯二甲酸行业竞争格局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对苯二甲酸行业发展趋势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对苯二甲酸行业存在的问题与对策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对苯二甲酸行业概述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对苯二甲酸行业是指生产和应用对苯二甲酸及其衍生物的行业。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对苯二甲酸（PTA）是一种重要的有机化工原料，主要用于生产聚酯纤维、聚酯瓶和聚酯片材等。对苯二甲酸行业包括了对苯二甲酸的生产、加工、销售和应用等环节。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对苯二甲酸行业可以根据不同的标准进行分类。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工艺的不同，对苯二甲酸行业可以分为气相氧化法和固相氧化法两类。根据产品形态的不同，对苯二甲酸行业可以分为颗粒状和液体状两类。此外，根据应用领域的不同，对苯二甲酸行业也可以分为纺织、包装、电子等不同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对苯二甲酸行业的产业链结构包括原材料供应、生产、销售和应用等环节。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苯二甲酸行业的上游是石油化工行业，提供生产对苯二甲酸所需的原料。中游是对苯二甲酸的生产和加工环节，下游则是聚酯纤维、聚酯瓶和聚酯片材等的生产和应用环节。此外，对苯二甲酸行业还涉及到物流、贸易和金融服务等辅助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对苯二甲酸行业发展现状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近年来，全球对苯二甲酸行业规模呈现稳步增长态势，市场规模不断扩大。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国内对苯二甲酸行业规模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我国对苯二甲酸行业规模也呈现逐年增长趋势，国内产能和产量不断攀升。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全球对苯二甲酸行业规模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全球对苯二甲酸行业产值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随着全球经济的复苏和化工行业的快速发展，全球对苯二甲酸行业产值持续增长。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国内对苯二甲酸行业产值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我国对苯二甲酸行业产值也在逐年增加，成为全球对苯二甲酸行业的重要生产国之一。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行业供需状况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全球对苯二甲酸供需状况总体平衡，但受产能扩张、需求增长等因素影响，供需格局仍存在一定波动。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全球对苯二甲酸供需状况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我国对苯二甲酸供需状况基本平衡，但受环保政策、产能转移等因素影响，供需格局也在逐步调整。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国内对苯二甲酸供需状况</a:t>
            </a:r>
          </a:p>
        </p:txBody>
      </p:sp>
      <p:sp>
        <p:nvSpPr>
          <p:cNvPr id="30" name="AutoShape 30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对苯二甲酸行业竞争格局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https://d.book118.com/547133114116006043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2024-09-17T12:22:17.941</cp:lastPrinted>
  <dcterms:created xsi:type="dcterms:W3CDTF">2024-09-17T04:22:17Z</dcterms:created>
  <dcterms:modified xsi:type="dcterms:W3CDTF">2024-09-17T04:22:19Z</dcterms:modified>
</cp:coreProperties>
</file>