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8AAF-582D-4F4E-89FD-C6514007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D9304-CB91-4013-9279-52AE10898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FF70E-F77F-47A4-AB9C-4AE3A22A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37A36-93F5-4EA4-885D-9D566691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08CD9-49E1-4151-8667-C58B8C20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17D25-83D5-495D-BEA7-34849D87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899B8-D2F6-4400-8DF9-F2D3A995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23021-6ADF-4F86-B984-1990C12E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0E546-9FA1-40F6-BACD-3734C7FB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09410-BF0F-42ED-AEC3-D2F49D779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473B0-5300-41E6-8D72-D366253F6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6126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空中乘务员操作手册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乘务员职责与素质要求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乘客服务流程与技巧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与机组人员协作与沟通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乘务员职责与素质要求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乘务员主要职责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确保旅客安全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严格遵守航空安全规定，协助旅客正确使用安全带、氧气面罩等安全设备，并在紧急情况下组织旅客安全撤离。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热情周到地为旅客提供餐饮、毛毯等服务用品，解答旅客问题，满足旅客合理需求。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维护客舱秩序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保持客舱整洁卫生，协助旅客妥善安置行李，确保客舱内各种设备设施的正常使用。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保持整洁的仪容仪表，展现亲切、专业的形象。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良好的仪表仪态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善于与旅客沟通交流，具备处理突发事件的应变能力和心理素质。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708" r="20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与机组成员密切合作，共同完成航班任务。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乘务员素质要求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严格遵守国家法律法规和航空公司规章制度。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尊重旅客权益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尊重不同民族、宗教信仰和文化背景的旅客，保护旅客个人隐私和合法权益。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信守职业道德承诺，不利用职务之便谋取私利。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机上服务和餐食计划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熟悉本次航班的餐食计划和服务流程，包括餐食种类、饮料选择以及特殊饮食要求等。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航班号、航线、起飞和降落时间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确认本次航班的详细信息，包括航班号、出发地和目的地、计划起飞和降落时间等。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乘客人数和特殊需求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了解乘客的总人数以及是否有特殊需求的乘客，如需要轮椅服务、携带婴儿等。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了解航班信息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确保制服干净、整洁，没有污渍或破损。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制服整洁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保持个人卫生，发型整齐，化妆自然，符合职业形象。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仪容大方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只允许佩戴符合航空公司规定的配饰，如简单的耳环、项链等。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检查个人仪容仪表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检查并准备充足的服务用品，如餐巾纸、餐具、饮料杯、垃圾袋等。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服务用品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确保安全设备齐全并处于良好状态，如氧气面罩、救生衣、灭火器等。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检查并测试座椅背后的娱乐设备，确保正常运行并提供良好的乘客体验。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根据航班需要准备其他相关设备，如耳机、毛毯、枕头等。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准备服务用品和设备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乘客服务流程与技巧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引导入座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协助乘客找到他们的座位，并礼貌地提醒他们放置行李的注意事项。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热情问候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在乘客登机时，空中乘务员应站在舱门口，微笑并热情地向每一位乘客问候，欢迎他们乘坐本次航班。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在飞机起飞前，进行安全演示，确保乘客了解安全设备的使用方法和紧急情况下的逃生程序。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875" r="15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迎接乘客上机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餐食服务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根据航线和航班时间，为乘客提供合适的餐食。在提供餐食时，应介绍菜品的名称和配料，以便乘客选择。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特殊饮食需求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对于有特殊饮食需求的乘客，如素食、无糖等，应提前了解并准备相应的餐食。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根据乘客的需求，提供多种饮料选择。在提供饮料时，应询问乘客是否需要加冰或柠檬片等附加服务。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提供饮料和餐食服务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对于老年、儿童、孕妇、残疾人等特殊需求的乘客，应给予特别的关照和帮助，如协助他们上下飞机、提供额外的毛毯和枕头等。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老弱病残孕关照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对于不同国籍和语言背景的乘客，应提供翻译服务或寻找懂得相应语言的乘务员协助沟通。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在紧急情况下，如有乘客突发疾病或受伤，应立即启动紧急医疗程序，提供必要的医疗援助，并与地面医疗人员取得联系。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紧急医疗援助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特殊需求乘客关照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https://d.book118.com/547136126101006036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2024-09-11T11:35:09.545</cp:lastPrinted>
  <dcterms:created xsi:type="dcterms:W3CDTF">2024-09-11T03:35:09Z</dcterms:created>
  <dcterms:modified xsi:type="dcterms:W3CDTF">2024-09-11T03:35:11Z</dcterms:modified>
</cp:coreProperties>
</file>