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BB552-B1C3-41BE-9814-1D2C113C3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6097B-6F51-4EE2-BB84-3B7B64EBC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F0666-5A7B-460B-A188-4E7A3183D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0F204-053D-4BD6-9758-7E527D39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F9A1A-6CE7-4F6D-8584-21B4468A0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F7F7F-E81C-4B68-A012-E46592996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9E0E2-2AA6-4B68-BEC2-1BA17C95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CA1D3-695E-4CC3-9CE4-36C3334A6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0CC39-536C-413A-BFCD-E9B1E639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34694-4A47-421F-9E8F-2FE45329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C6795-CE5C-4690-93ED-6A9A923A5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36134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护理查房耳鸣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耳鸣的护理评估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耳鸣的护理效果评价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耳鸣的预防与控制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6" r="29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57" r="295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耳鸣是一种主观上的听觉感受，表现为患者耳内或颅内有声音感觉，而外界并无相应声源。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耳鸣可以根据不同的标准进行分类，如持续时间、发生部位、声音性质等。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耳鸣的病因多种多样，包括听觉系统疾病、全身性疾病、心理因素等。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耳鸣的病理机制较为复杂，目前尚未完全明确，可能与神经传导、血液循环、免疫反应等多种因素有关。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耳鸣的症状因人而异，常见的表现包括嗡嗡声、轰鸣声、哨声等，可伴有听力下降、耳闷胀感、眩晕等症状。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耳鸣的诊断主要依据患者的病史和体格检查，以及听力测试、耳鸣匹配等辅助检查。根据不同的病因和病理机制，治疗方法也会有所不同。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14" r="165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设计针对耳鸣的问卷，收集患者基本信息、症状、病史等。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使用听力计测试患者的听力水平，了解耳鸣是否对听力造成影响。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评估患者的心理状态，如焦虑、抑郁等，了解耳鸣对患者心理的影响。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评估患者的睡眠质量，了解耳鸣是否影响睡眠。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听力测试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评估患者耳鸣的症状，如音调、响度、持续时间等，以及是否伴随其他症状，如头晕、听力下降等。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分析患者耳鸣的病因，如噪声性、药物性、疾病等，以便制定相应的护理措施。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了解患者对耳鸣的认知程度，包括耳鸣的原因、治疗方法、预防措施等。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评估患者的生活质量，了解耳鸣对患者日常生活的影响。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评估前准备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评估后总结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确保评估工具的准确性和有效性，收集患者的基本信息。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按照评估方法和工具进行评估，确保评估的全面性和准确性。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对评估结果进行总结和分析，制定相应的护理计划。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保护患者隐私，尊重患者意愿，避免对患者造成不必要的伤害和不适。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https://d.book118.com/547136134012006051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2024-09-23T21:29:27.457</cp:lastPrinted>
  <dcterms:created xsi:type="dcterms:W3CDTF">2024-09-23T13:29:27Z</dcterms:created>
  <dcterms:modified xsi:type="dcterms:W3CDTF">2024-09-23T13:29:29Z</dcterms:modified>
</cp:coreProperties>
</file>