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DFE9C-886E-4EF4-8A29-FAC37C8F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348AF-CECC-4DA0-9D4F-2F9E21BA6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156AD-C60C-4D86-94AE-6470E911E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DA064-8F6E-4484-A97A-385A09C7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D8BA5-5D1A-4587-AA26-05016096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F10B-902E-4687-9ECA-3176C06F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103A8-95BD-43FD-B121-FB2CDB44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9B96C-4766-4A46-8D9F-B9F89280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781E2-48F5-4290-8E35-2F6C55EE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752F1-F0AA-46CC-8039-50F4F617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3D2D9-BAA6-4E33-AC14-DAC4D47E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1151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垃圾分类方法与技术研究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政策法规对垃圾分类的推动作用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社会参与和宣传教育在垃圾分类中的作用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总结陈词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随着城市化进程的加速，垃圾产生量不断增加，垃圾分类处理成为亟待解决的问题。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通过垃圾分类，可以实现资源回收利用、减少环境污染、促进可持续发展等目标。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本次答辩旨在阐述垃圾分类的重要性、分析当前存在的问题，并提出相应的解决方案和发展建议。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本次答辩将首先介绍垃圾分类的背景和意义，然后分析当前垃圾分类存在的问题和挑战，接着提出针对性的解决方案和发展建议，最后总结并展望未来发展。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答辩目的和内容概述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国外普遍采用源头分类，国内则以投放点分类为主。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国外垃圾分类有完善的法规制度保障，国内则处于起步阶段。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国外重视垃圾分类宣传教育，国内则相对缺乏。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法规制度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试点城市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我国垃圾分类实施情况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政府出台了一系列政策文件，推动垃圾分类工作。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多个城市开展垃圾分类试点，取得了一定成效。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越来越多的居民、企业和社会组织参与到垃圾分类中来。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部分地区垃圾处理设施不足，影响分类效果。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各地垃圾分类标准不统一，给居民投放带来困扰。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由于宣传教育不足，居民对垃圾分类的认知度和参与度不高。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垃圾分类监管力度不够，存在混装混运等问题。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垃圾分类方法与技术研究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末端处理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常见垃圾分类方法介绍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针对可回收垃圾，如废纸、废塑料、废金属等，通过专业的回收渠道进行收集和处理。这种方式可以提高资源的再利用率，减少垃圾处理压力。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在垃圾处理厂或焚烧厂等设施，对混合垃圾进行分类处理。这种方式虽然效率较低，但仍是当前许多地区的主要处理方式。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在垃圾产生的源头进行分类，包括家庭、办公室、学校等场所。通过设立分类垃圾桶、制定分类指南等方式，引导人们正确投放各类垃圾。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利用图像识别、深度学习等技术，开发智能垃圾分类系统。该系统可自动识别垃圾类型，提高分类准确性和效率。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在垃圾桶或处理设备中安装传感器，实时监测垃圾的成分和状态。这有助于实现更精细的分类和处理，提高资源利用率。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通过对垃圾分类相关数据的收集和分析，可以发现垃圾产生和处理的规律，为政策制定和技术创新提供依据。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瑞典通过实施严格的垃圾分类制度，实现了垃圾减量化和资源化的目标。该国的垃圾回收率达到了99%，成为全球垃圾分类的典范。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日本在垃圾分类方面有着成熟的经验和做法。他们通过细致的分类指南、专业的回收系统和严格的监管措施，成功地将垃圾分类融入日常生活。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中国实践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近年来，中国在垃圾分类方面取得了显著进展。通过政府引导、社会参与和技术创新，多个城市成功推广了垃圾分类制度，提高了垃圾处理效率和资源利用率。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案例分析：成功实践分享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政策法规对垃圾分类的推动作用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https://d.book118.com/547141151141006035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2024-09-10T09:56:55.881</cp:lastPrinted>
  <dcterms:created xsi:type="dcterms:W3CDTF">2024-09-10T01:56:55Z</dcterms:created>
  <dcterms:modified xsi:type="dcterms:W3CDTF">2024-09-10T01:56:57Z</dcterms:modified>
</cp:coreProperties>
</file>