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44BA-B4B1-4F9D-8C25-9E16690D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EA26A-1128-4CD3-868D-BDBD22A17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912E-28ED-4888-9F3D-025B7415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DF15A-5858-4A90-B7F8-39A3FF3B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545D5-0DC6-4D0A-B986-919923FD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03CF6-7508-4ABE-9C26-B6832831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5051C-41A0-4556-A7E7-C86851CF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015F3-5F8E-471B-B5CD-5A2E476D4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ED373-AF6A-425B-B79A-D27E0A86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8F6FD-B352-4AB9-95FD-3D267363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178BD-B259-4E44-BFF1-C520A90D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2122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现代广告业的社会责任与道德伦理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广告业是指通过创意、策划、设计、制作和发布等手段，向目标受众传递商业信息，促进商品销售和服务推广的行业。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根据广告传播媒介的不同，广告业可分为传统媒体广告（如电视、广播、报纸等）和新媒体广告（如网络、手机等）；根据广告目的的不同，可分为品牌广告、产品广告、促销广告等。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20世纪以来，随着电子媒体和互联网的普及，广告业经历了巨大的变革。新媒体广告逐渐崛起，成为广告业的重要组成部分。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广告的历史可以追溯到古代，当时人们通过在墙壁上张贴告示或口头叫卖等方式进行商品宣传。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随着印刷技术的出现和发展，广告开始以印刷品的形式广泛传播。到了19世纪，随着工业革命的兴起和城市化进程的加速，广告业得到了迅速发展。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广告业是文化创意产业的重要组成部分。通过广告创意和设计，可以推动文化创新和文化产业的发展，丰富人们的精神文化生活。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广告业是现代市场经济的重要组成部分，通过传递商业信息，促进商品流通和消费，推动经济增长。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广告是企业塑造品牌形象、提高知名度的重要手段。通过广告宣传，企业可以展示自身的实力、产品和服务优势，增强消费者对企业的认知和信任。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引导消费观念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广告不仅传递商品信息，还通过倡导新的生活方式和消费观念，引导消费者形成健康的消费习惯和生活方式。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现代广告业注重创意和创新，通过独特的想法和表现形式吸引受众的注意力。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广告创意常常借助先进的技术手段，如虚拟现实、增强现实等，为受众带来全新的体验。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广告业与其他行业进行跨界合作，融合不同领域的元素和创意，创造出更具吸引力的广告作品。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随着媒介技术的发展，广告传播渠道不断拓宽，实现了多种媒介的融合传播。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广告形式多样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现代广告涵盖了电视广告、网络广告、户外广告等多种形式，每种形式都有其独特的传播方式和受众群体。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广告作品需考虑不同地域、文化、社会背景的差异，呈现出多元化的特点。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现代广告强调与受众的双向沟通，通过社交媒体、在线评论等方式收集受众反馈，及时调整广告策略。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根据受众的兴趣、需求和行为特点，提供个性化的广告内容，提高广告的针对性和有效性。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利用互联网和移动设备等工具，实现广告的实时互动和传播，增强受众的参与感和体验感。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现代广告业已经超越国界，面向全球市场进行传播和推广，涉及不同国家和地区的文化、经济、政治等因素。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标准化与本土化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在全球化背景下，广告作品需要在保持一定标准化的同时，充分考虑目标市场的本土化需求和文化特点。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广告作品在传播过程中需要进行跨文化交流，尊重不同文化的价值观和传统习俗，避免文化冲突和误解。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现代广告业的挑战与机遇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广告主数量增加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随着市场经济的发展，越来越多的企业加入到广告主的行列，导致广告市场竞争日益激烈。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广告费用不断攀升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激烈的市场竞争推高了广告费用，使得广告主的投放成本不断增加。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创意和策略要求更高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为了在竞争中脱颖而出，广告主对广告创意和策略的要求越来越高，需要更具创意和实效性的广告方案。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https://d.book118.com/547142122142006042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2024-09-16T05:44:11.128</cp:lastPrinted>
  <dcterms:created xsi:type="dcterms:W3CDTF">2024-09-15T21:44:11Z</dcterms:created>
  <dcterms:modified xsi:type="dcterms:W3CDTF">2024-09-15T21:44:13Z</dcterms:modified>
</cp:coreProperties>
</file>