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EAF21-B7CD-4935-AF30-8CF059848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6F4B5-226A-472D-94D3-569EEA54B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56BFD-E7A1-48C3-AAD9-814667013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30962-914B-491B-A80A-58B357671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90CB9E-1A04-4944-8978-CFCC98BCA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088725-4D1F-444D-8115-33182E62E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FB9A72-4CB7-4CD1-BBCE-B9D20F894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3FAF3-AD3E-4D99-A0C2-41FB3576B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2034A-52F0-42FC-B282-29AF5737F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9FF5D-7F50-4707-A0E7-254AB103B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B4587-930D-4C14-919F-0A74F98C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42152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古代诗词鉴赏与表达实践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古代诗词概述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诗词鉴赏方法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表达技巧与实践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诗词创作指导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跨文化交流与传承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诗词鉴赏与表达能力提升途径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古代诗词概述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38" b="723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50" b="3575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古代诗词注重音韵、对仗、平仄等语言技巧的运用，通过象征、隐喻等手法表达作者的思想感情和人生感悟。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古代诗词是中国古代文学的重要组成部分，包括诗、词、曲等多种形式，具有韵律美、意境美和情感美等特点。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1934" b="21934"/>
          <a:stretch>
            <a:fillRect/>
          </a:stretch>
        </p:blipFill>
        <p:spPr>
          <a:xfrm>
            <a:off x="6099052" y="1665911"/>
            <a:ext cx="5058969" cy="426057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古代诗词经历了多个阶段的发展，包括先秦诗歌、汉魏六朝诗、唐宋诗词等，每个阶段都有其独特的艺术风格和代表作品。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古代诗词流派众多，如山水诗派、田园诗派、边塞诗派、婉约词派、豪放词派等，每个流派都有其独特的创作主题和艺术特色。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流派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发展历程及流派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《诗经》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汇集了广大劳动人民的智慧，是中国现实主义诗词的源头，其中《蒹葭》、《关雎》等篇章脍炙人口。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李白《将进酒》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以豪放奔放的笔触歌颂了人生短暂、及时行乐的主题，展现了诗人豁达乐观的人生态度。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杜甫《三吏》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通过描写战乱时期人民的疾苦，表达了诗人对国家和民生的深切关怀。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苏轼《水调歌头》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以明月为引子，抒发了诗人对人生离合无常的感慨和对人类代代相传、与明月共存于天地之间的美好祝愿。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经典作品欣赏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诗词鉴赏方法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621" b="356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50" b="3575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深入了解作者生平与时代背景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通过了解作者的生平经历、思想倾向以及所处的时代背景，可以更准确地把握诗词的主题思想。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仔细分析诗词内容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通过仔细阅读诗词，分析其中的关键词句、典故运用等，进而理解作者想要表达的主题思想。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注意把握情感基调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不同诗词往往具有不同的情感基调，如欢快、忧伤、悲愤等，通过把握情感基调可以更好地理解诗词的主题思想。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543" b="28543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识别意象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意象是诗词中用来表达作者情感的具体事物或景象，如明月、杨柳、鸿雁等。通过识别这些意象，可以更好地理解诗词的意境和情感。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分析意境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意境是诗词中通过意象组合所营造出的整体氛围和境界。通过分析意境，可以深入感受诗词所传达的美感和哲理。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体会象征意义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有些意象在诗词中具有特定的象征意义，如梅花象征高洁、菊花象征隐逸等。通过体会这些象征意义，可以进一步领悟诗词的深层意蕴。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意象与意境分析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古代诗词中常运用各种修辞手法，如比喻、拟人、夸张等。通过分析这些修辞手法的运用，可以欣赏到诗词的语言艺术之美。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修辞手法运用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诗词中的表现手法包括借景抒情、托物言志、直抒胸臆等。通过分析这些表现手法的运用，可以感受到诗词在表达上的独特魅力。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表现手法分析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古代诗词在篇章结构上往往讲究起承转合、前后呼应等技巧。通过分析篇章结构安排，可以领略到诗词在整体构思上的精妙之处。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篇章结构安排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艺术手法探讨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表达技巧与实践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比喻与拟人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通过生动形象的比喻和拟人手法，将抽象情感具象化，增强诗词的感染力。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夸张与对比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运用夸张手法突出事物特征，通过对比强化情感表达，使诗词更具张力。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对偶与排比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运用对偶和排比手法，使诗词句式整齐、音韵和谐，增强节奏感。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修辞手法运用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起承转合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合理安排诗词的起承转合，使内容条理清晰、层次分明，增强整体美感。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前后呼应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通过前后呼应的手法，使诗词内容更加连贯、紧凑，增强阅读体验。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虚实结合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巧妙运用虚实结合的手法，拓展诗词意境，增强艺术魅力。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篇章结构安排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https://d.book118.com/547142152005006041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2024-09-13T16:47:44.173</cp:lastPrinted>
  <dcterms:created xsi:type="dcterms:W3CDTF">2024-09-13T08:47:44Z</dcterms:created>
  <dcterms:modified xsi:type="dcterms:W3CDTF">2024-09-13T08:47:46Z</dcterms:modified>
</cp:coreProperties>
</file>