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2E107-BE53-46CB-B34A-23DECC5B4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F0D94-D014-4954-8663-69BE9DA4E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4C03B-E8B1-46FB-8301-E53ACBEBE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CDAFE-A26F-4213-907F-12E227925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088C5F-16B7-4377-95BE-BC79B8504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F743D7-A973-4362-98B4-817F2615C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90C92A-2E9D-45BB-8417-CE35A336A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E2BB3-748A-44CC-9F16-B84E947BE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82106-96AC-40EE-BD80-BA5F85DBF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DF26B-D975-4817-8EFC-55A69F3CB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9F976-C72C-400B-84DB-707278DC8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143142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核心制度详细解读PPT\n## 1.护理核心制度的定义与重要性\n### 1.1护理核心制度的定义及作用\n### 1.2护理核心制度在护理工作中的重要性\n### 1.3护理核心制度对患者权益的保障\n## 2.护理核心制度的主要内容\n### 2.1分级护理制度\n### 2.2查对制度\n### 2.3值班交接制度\n## 3.护理核心制度的实施与执行\n### 3.1护理核心制度的实施方法\n### 3.2护理核心制度的执行要点\n### 3.3护理核心制度的监督与考核\n## 4.护理核心制度在实际工作中的应用案例\n### 4.1分级护理制度在临床实践中的应用\n### 4.2查对制度在药品管理中的应用\n### 4.3值班交接制度在急诊护理中的应用\n## 5.护理核心制度的持续改进与完善\n### 5.1护理核心制度存在的问题与挑战\n### 5.2护理核心制度的持续改进方法\n### 5.3护理核心制度的未来发展趋势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护理核心制度详细解读PPT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护理核心制度的定义与重要性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6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6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护理核心制度是指在护理工作中具有指导意义的一系列规章制度</a:t>
                </a:r>
                <a:endParaRPr/>
              </a:p>
            </p:txBody>
          </p:sp>
          <p:sp>
            <p:nvSpPr>
              <p:cNvPr id="17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效率</a:t>
                </a:r>
                <a:endParaRPr/>
              </a:p>
            </p:txBody>
          </p:sp>
        </p:grpSp>
        <p:grpSp>
          <p:nvGrpSpPr>
            <p:cNvPr id="17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护理核心制度是护理工作的基础和核心</a:t>
                </a:r>
                <a:endParaRPr/>
              </a:p>
            </p:txBody>
          </p:sp>
          <p:sp>
            <p:nvSpPr>
              <p:cNvPr id="17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指导护理人员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地完成护理任务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有利于护理人员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有助于实现护理工作的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标准化</a:t>
                </a:r>
                <a:endParaRPr/>
              </a:p>
            </p:txBody>
          </p:sp>
          <p:sp>
            <p:nvSpPr>
              <p:cNvPr id="17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护理核心制度的定义及作用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护理核心制度是保障患者权益的重要手段</a:t>
                </a:r>
                <a:endParaRPr/>
              </a:p>
            </p:txBody>
          </p:sp>
          <p:sp>
            <p:nvSpPr>
              <p:cNvPr id="18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，避免对患者造成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知情权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隐私权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尊严</a:t>
                </a:r>
                <a:endParaRPr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护理核心制度是提高护理质量的关键</a:t>
                </a:r>
                <a:endParaRPr/>
              </a:p>
            </p:txBody>
          </p:sp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促进护理人员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</a:t>
                </a:r>
                <a:endParaRPr/>
              </a:p>
            </p:txBody>
          </p:sp>
          <p:sp>
            <p:nvSpPr>
              <p:cNvPr id="19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护理核心制度在护理工作中的重要性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护理核心制度保障患者的生命安全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抢救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保障患者在护理过程中的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护理核心制度保障患者的知情权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保障患者对护理过程和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</a:t>
                </a:r>
                <a:endParaRPr/>
              </a:p>
            </p:txBody>
          </p:sp>
          <p:pic>
            <p:nvPicPr>
              <p:cNvPr id="21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护理核心制度保障患者的隐私权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不受侵犯</a:t>
                </a:r>
                <a:endParaRPr/>
              </a:p>
            </p:txBody>
          </p:sp>
          <p:pic>
            <p:nvPicPr>
              <p:cNvPr id="2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护理核心制度对患者权益的保障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护理核心制度的主要内容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2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二级护理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三级护理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护理人员根据患者的级别进行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相应的护理</a:t>
                </a:r>
                <a:endParaRPr/>
              </a:p>
            </p:txBody>
          </p:sp>
          <p:sp>
            <p:nvSpPr>
              <p:cNvPr id="22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分级护理制度是根据患者的病情和护理需求进行分级</a:t>
                </a:r>
                <a:endParaRPr/>
              </a:p>
            </p:txBody>
          </p:sp>
          <p:sp>
            <p:nvSpPr>
              <p:cNvPr id="22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有利于护理人员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地完成护理任务</a:t>
                </a:r>
                <a:endParaRPr/>
              </a:p>
            </p:txBody>
          </p:sp>
          <p:sp>
            <p:nvSpPr>
              <p:cNvPr id="23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分级护理制度有助于提高护理质量和效率</a:t>
                </a:r>
                <a:endParaRPr/>
              </a:p>
            </p:txBody>
          </p:sp>
          <p:sp>
            <p:nvSpPr>
              <p:cNvPr id="23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36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查对制度是护理人员在进行护理操作时进行的一系列核对工作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药物信息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检查结果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等方面的核对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防止护理过程中的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差错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事故</a:t>
                </a:r>
                <a:endParaRPr/>
              </a:p>
            </p:txBody>
          </p:sp>
        </p:grpSp>
        <p:grpSp>
          <p:nvGrpSpPr>
            <p:cNvPr id="239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查对制度有助于保障患者的安全和权益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避免因信息不符导致的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误诊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误治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隐私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尊严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查对制度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4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值班交接制度是护理人员在值班和交接过程中遵循的一系列规定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值班安排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交接内容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交接程序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等方面的规定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保证护理工作的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连续性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稳定性</a:t>
                </a:r>
                <a:endParaRPr/>
              </a:p>
            </p:txBody>
          </p:sp>
        </p:grpSp>
        <p:grpSp>
          <p:nvGrpSpPr>
            <p:cNvPr id="24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值班交接制度有助于提高护理质量和效率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避免因交接不清导致的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有利于护理人员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地完成护理任务</a:t>
                </a:r>
                <a:endParaRPr/>
              </a:p>
            </p:txBody>
          </p: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值班交接制度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护理核心制度的实施与执行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护理核心制度的实施方法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制定详细的护理核心制度实施细则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明确各项制度的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操作流程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使护理人员能够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地执行制度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加强护理人员的培训和教育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提高护理人员对护理核心制度的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使护理人员能够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自觉遵守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执行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https://d.book118.com/547143142152006043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护理核心制度详细解读PPT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2024-09-17T21:09:11.134</cp:lastPrinted>
  <dcterms:created xsi:type="dcterms:W3CDTF">2024-09-17T13:09:11Z</dcterms:created>
  <dcterms:modified xsi:type="dcterms:W3CDTF">2024-09-17T13:09:13Z</dcterms:modified>
</cp:coreProperties>
</file>