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5BE8A-CD26-41C2-8985-DB2DFD55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A382E-7C38-42EF-BC99-EB71E4A7C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7B20B-3C07-40C8-B87D-F2E4DA5CC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6973A-7645-4582-8A41-E459EE57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D71E1-09F8-4E71-9DD6-A91AC238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F36BA6-8400-4120-A934-14AA7BE9C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CE9F4-474A-4F59-BA68-BE3114FE0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D7FBE-DA0E-4BED-8BFB-848291854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9A35D-EEFE-472B-8293-9548A41A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CE222-8DEB-4D8C-A40B-D1B28969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D6DA7-F5AA-4492-A293-49F97ED5B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45014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中医小肠护理方案设计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中医小肠护理方案设计概述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中医小肠护理方案的具体措施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中医小肠护理方案的实施计划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中医小肠护理方案的预期效果与评估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中医小肠护理方案的注意事项与风险提示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中医小肠护理方案设计概述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中医小肠护理是指通过中医理论和方法，对小肠进行调理和养护，以保持小肠功能正常，预防和治疗小肠相关疾病的过程。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小肠是人体消化系统的重要组成部分，承担着吸收营养、分泌消化酶等重要功能。中医认为，小肠与心相表里，与整体健康密切相关。因此，中医小肠护理对于维护人体健康具有重要意义。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中医小肠护理的概念和重要性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74" r="130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66" r="172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保持小肠功能正常，预防和治疗小肠相关疾病，提高人体整体健康水平。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整体观念、辨证施治、个性化护理、预防为主。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中医小肠护理的目标和原则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769" b="227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适用于存在小肠功能紊乱、消化不良、吸收不良、慢性腹泻等小肠相关疾病的人群，以及需要提高整体健康水平的人群。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适用于家庭、养生机构、医院等场景，可根据不同场景选择适合的中医小肠护理方案。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中医小肠护理的适用人群和场景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中医小肠护理方案的具体措施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630" r="1763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遵循定时定量的原则，避免暴饮暴食。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选择营养丰富、易于消化的食物，如稀粥、蒸蛋、蔬菜等。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减少辛辣、油腻、生冷食物的摄入，以免刺激小肠黏膜。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保持充足的水分摄入，有助于促进小肠蠕动和排便。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清淡易消化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多饮水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积极参加体育锻炼，如散步、慢跑、瑜伽等，以增强体质。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腹部按摩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提肛运动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经常进行腹部按摩，有助于促进肠道蠕动和消化液分泌。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进行提肛运动，有助于改善局部血液循环，增强肛门括约肌功能。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运动保健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保证充足的睡眠时间，避免熬夜和过度疲劳。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833" b="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保持心情舒畅，避免焦虑、抑郁等不良情绪影响消化系统功能。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避免腹部受凉，以免影响小肠蠕动和消化功能。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中医小肠护理方案的实施计划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https://d.book118.com/547145014044006034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2024-09-08T02:58:05.125</cp:lastPrinted>
  <dcterms:created xsi:type="dcterms:W3CDTF">2024-09-07T18:58:05Z</dcterms:created>
  <dcterms:modified xsi:type="dcterms:W3CDTF">2024-09-07T18:58:07Z</dcterms:modified>
</cp:coreProperties>
</file>