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FA3A45-7DD4-4BB4-BE5F-DE25C28EE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ED0221-0DAE-4B08-84E2-F81652C3C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8E472-2811-4E0F-BA25-D8F789E8B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0395E8-B919-4A26-83D5-E49FC1D47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CEBD35-F417-4884-9432-147DDBD4D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01AAAA-F900-44EE-93E4-3E7462A00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E3EBD9-D8CB-4A04-8046-8D000C40B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51C46-C281-4F90-85AC-F9A1A0C1A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D2C182-1058-4A12-AFFD-3C6813AF8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15E2D-D02A-4C4B-AEF4-EBCCB596A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6C07DE-5F4A-4B96-BD92-F96BFF606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451561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工程进度和工程量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工程量统计与分析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工程进度监控与调整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工程量变更管理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工程进度与工程量关系探讨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工程进度是指工程项目在实施过程中，各项工作按照预定计划进行并达到预定目标的情况。它是衡量工程项目实施状况的重要指标，反映了项目在时间、成本和质量等方面的综合表现。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对于工程项目的成功实施至关重要。首先，它是项目管理者和利益相关者了解项目进展情况的主要依据，有助于及时发现问题并采取措施加以解决。其次，工程进度与项目成本和质量密切相关，合理的进度安排有助于优化资源配置，降低成本，提高项目质量。最后，工程进度还是项目评估和验收的重要依据，对于项目的最终成果具有决定性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工程进度重要性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工程进度定义与重要性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编制工程进度计划时应全面考虑项目的各项任务、资源需求和约束条件，确保计划的完整性和可行性。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合理性原则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工程进度计划应基于对项目实际情况的深入了解和分析，合理安排各项工作的先后顺序和时间节点，确保计划的合理性和科学性。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工程进度计划应具有可操作性，各项任务应明确具体、可执行，同时考虑到实施过程中可能出现的变化和风险，制定相应的应对措施。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动态调整原则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随着项目的不断推进和内外部环境的变化，工程进度计划应及时进行调整和优化，以适应项目实际情况并保障项目的顺利实施。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工程进度计划编制原则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工程进度影响因素分析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资源供应情况：资源供应的稳定性和充足性直接影响工程进度。如人力、物力、财力等资源供应不足或不稳定，可能导致工程进度延误。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技术难题：工程项目中遇到的技术难题和挑战可能会对项目进度产生重大影响。技术问题的解决需要时间和资源投入，如果解决不当或不及时，可能导致项目进度严重滞后。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天气等不可抗力因素：天气等不可抗力因素如极端天气、自然灾害等可能对工程项目造成严重影响，导致项目进度延误或中断。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水平：项目管理水平的高低直接影响工程进度。优秀的项目管理团队能够制定科学合理的进度计划，并有效应对实施过程中出现的各种问题，确保项目按照预定计划顺利推进。相反，项目管理水平不足可能导致进度计划不合理、资源配置不当等问题，进而影响工程进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工程量统计与分析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清单列项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根据设计图纸和工程量计算规则，列出分部分项工程的名称、规格、计量单位等。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工程量计算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按照清单列项，计算各分部分项工程的工程量，并汇总得出总工程量。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清单编制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将计算出的工程量填入清单表格中，形成完整的工程量清单。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工程量清单编制方法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变更申请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当工程实施过程中出现变更时，由施工单位提出变更申请。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变更实施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施工单位按照批准的变更进行施工，并记录实际工程量。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变更审批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监理单位对变更申请进行审核，并报建设单位批准。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变更结算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工程竣工后，根据变更记录和实际工程量进行结算。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工程量变更处理流程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设计变更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由于设计图纸或技术要求的变更，导致实际施工与原设计不符，从而产生工程量差异。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施工误差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施工过程中由于人为因素或设备故障等原因造成的施工误差，导致实际工程量与计划工程量不符。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不可抗力因素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自然灾害、政策调整等不可抗力因素可能导致工程停工或返工，从而影响工程量。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工程量差异原因分析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工程进度监控与调整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采用关键路径法（CPM）或敏捷方法等，制定详细的项目进度计划，明确各项任务的开始和结束时间。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进度计划制定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运用项目管理软件如Microsoft Project、Trello等，实时跟踪和监控项目进度，确保按计划进行。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进度监控工具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208" r="17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通过甘特图、燃尽图等可视化工具，直观展示项目进度和完成情况，便于团队成员和管理者快速了解项目状态。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工程进度监控手段及技术应用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预警响应与处理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收到预警后，项目团队及时分析原因，制定应对措施，确保项目尽快回到正轨。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延误预警指标设定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根据项目特点和历史数据，设定合理的延误预警指标，如任务完成率、关键路径偏差等。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预警触发与通知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当项目进度出现延误迹象时，系统自动触发预警，并通过邮件、短信等方式通知相关人员。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工程进度延误预警机制建立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https://d.book118.com/547145156106006035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2024-09-10T01:18:36.000</cp:lastPrinted>
  <dcterms:created xsi:type="dcterms:W3CDTF">2024-09-09T17:18:36Z</dcterms:created>
  <dcterms:modified xsi:type="dcterms:W3CDTF">2024-09-09T17:18:37Z</dcterms:modified>
</cp:coreProperties>
</file>