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C7CC0-365D-433A-AAC4-17527C010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266C9-1996-4467-B0B8-A7080185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C2CCB-D46C-4C46-9205-201246545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1509E-DB97-4FEB-8B08-B1360B71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64F09B-14A6-43C5-B11B-75EBCC293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9D2A54-EDC1-4594-B665-336BD7D3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E507D2-EBD6-4043-931B-252D0EABE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5B852-58B8-4A4F-9370-8A4BB989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ED66C-0E67-4CE9-B9FC-DA27D1B52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4C0E7-90BB-4222-BA23-394E725A0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2755A-ABF1-4182-9451-6715C8F1A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45161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培训平台：提升员工安全意识与技能\n## 1.安全培训平台的重要性及意义\n### 1.1提高员工安全意识，降低企业安全风险\n### 1.2提升员工安全技能，预防安全事故发生\n### 1.3促进企业安全文化，提高企业整体安全水平\n## 2.安全培训平台的功能与特点\n### 2.1在线课程与实操演练相结合\n### 2.2个性化学习路径与智能推荐系统\n### 2.3实时数据分析与培训效果评估\n## 3.安全培训平台的构建与实施\n### 3.1明确安全培训平台的建设目标与需求\n### 3.2选择合适的安全培训平台技术与工具\n### 3.3制定并实施安全培训平台的使用与维护计划\n## 4.安全培训平台的推广与持续改进\n### 4.1企业内部推广与激励机制\n### 4.2与行业安全培训机构合作与交流\n### 4.3定期收集反馈与持续改进安全培训平台\n## 5.安全培训平台的成功案例与实践分享\n### 5.1企业内部成功应用案例\n### 5.2行业安全培训平台应用案例\n### 5.3安全培训平台的发展趋势与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600"/>
              <a:t>安全培训平台：提升员工安全意识与技能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安全培训平台的重要性及意义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增强员工对安全生产法规的了解和遵守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减少因违规操作导致的安全事故</a:t>
                </a:r>
                <a:endParaRPr/>
              </a:p>
            </p:txBody>
          </p:sp>
        </p:grpSp>
        <p:grpSp>
          <p:nvGrpSpPr>
            <p:cNvPr id="1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培养员工安全防范意识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的识别能力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提高员工应急响应能力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自救互救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事故损失</a:t>
                </a:r>
                <a:endParaRPr/>
              </a:p>
            </p:txBody>
          </p:sp>
        </p:grpSp>
      </p:grpSp>
      <p:pic>
        <p:nvPicPr>
          <p:cNvPr id="1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提高员工安全意识，降低企业安全风险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提高员工操作技能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减少因操作不当导致的安全事故</a:t>
                </a:r>
                <a:endParaRPr/>
              </a:p>
            </p:txBody>
          </p:sp>
          <p:sp>
            <p:nvSpPr>
              <p:cNvPr id="19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培养员工维护保养能力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设备维护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设备保养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延长设备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使用寿命</a:t>
                </a:r>
                <a:endParaRPr/>
              </a:p>
            </p:txBody>
          </p:sp>
          <p:sp>
            <p:nvSpPr>
              <p:cNvPr id="19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提高员工安全管理能力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安全事故</a:t>
                </a:r>
                <a:endParaRPr/>
              </a:p>
            </p:txBody>
          </p:sp>
          <p:sp>
            <p:nvSpPr>
              <p:cNvPr id="20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提升员工安全技能，预防安全事故发生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培养员工安全价值观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安全第一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安全氛围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提高企业安全管理水平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</a:t>
                </a:r>
                <a:endParaRPr/>
              </a:p>
            </p:txBody>
          </p:sp>
          <p:pic>
            <p:nvPicPr>
              <p:cNvPr id="2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提升企业安全形象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竞争力</a:t>
                </a:r>
                <a:endParaRPr/>
              </a:p>
            </p:txBody>
          </p:sp>
          <p:pic>
            <p:nvPicPr>
              <p:cNvPr id="2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促进企业安全文化，提高企业整体安全水平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安全培训平台的功能与特点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学习效果</a:t>
                </a:r>
                <a:endParaRPr/>
              </a:p>
            </p:txBody>
          </p:sp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根据员工岗位需求推荐课程</a:t>
                </a:r>
                <a:endParaRPr/>
              </a:p>
            </p:txBody>
          </p:sp>
        </p:grpSp>
        <p:grpSp>
          <p:nvGrpSpPr>
            <p:cNvPr id="2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学习兴趣</a:t>
                </a:r>
                <a:endParaRPr/>
              </a:p>
            </p:txBody>
          </p:sp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根据员工学习进度推荐课程</a:t>
                </a:r>
                <a:endParaRPr/>
              </a:p>
            </p:txBody>
          </p:sp>
        </p:grpSp>
        <p:grpSp>
          <p:nvGrpSpPr>
            <p:cNvPr id="2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学习效果</a:t>
                </a:r>
                <a:endParaRPr/>
              </a:p>
            </p:txBody>
          </p:sp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智能数据分析与推荐</a:t>
                </a:r>
                <a:endParaRPr/>
              </a:p>
            </p:txBody>
          </p:sp>
        </p:grpSp>
      </p:grpSp>
      <p:pic>
        <p:nvPicPr>
          <p:cNvPr id="2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个性化学习路径与智能推荐系统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培训计划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提供实时数据分析功能</a:t>
                </a:r>
                <a:endParaRPr/>
              </a:p>
            </p:txBody>
          </p:sp>
        </p:grpSp>
        <p:grpSp>
          <p:nvGrpSpPr>
            <p:cNvPr id="2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</a:t>
                </a:r>
                <a:endParaRPr/>
              </a:p>
            </p:txBody>
          </p:sp>
          <p:sp>
            <p:nvSpPr>
              <p:cNvPr id="2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进行培训效果评估</a:t>
                </a:r>
                <a:endParaRPr/>
              </a:p>
            </p:txBody>
          </p:sp>
          <p:sp>
            <p:nvSpPr>
              <p:cNvPr id="2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追踪员工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培训体系</a:t>
                </a:r>
                <a:endParaRPr/>
              </a:p>
            </p:txBody>
          </p:sp>
          <p:sp>
            <p:nvSpPr>
              <p:cNvPr id="2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建立培训效果追踪机制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实时数据分析与培训效果评估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安全培训平台的构建与实施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确定建设目标</a:t>
                </a:r>
                <a:endParaRPr/>
              </a:p>
            </p:txBody>
          </p:sp>
          <p:sp>
            <p:nvSpPr>
              <p:cNvPr id="1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安全意识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促进企业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整体安全水平</a:t>
                </a:r>
                <a:endParaRPr/>
              </a:p>
            </p:txBody>
          </p:sp>
        </p:grpSp>
        <p:grpSp>
          <p:nvGrpSpPr>
            <p:cNvPr id="1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分析需求</a:t>
                </a:r>
                <a:endParaRPr/>
              </a:p>
            </p:txBody>
          </p:sp>
          <p:sp>
            <p:nvSpPr>
              <p:cNvPr id="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了解员工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分析企业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平台建设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内容</a:t>
                </a:r>
                <a:endParaRPr/>
              </a:p>
            </p:txBody>
          </p:sp>
        </p:grpSp>
        <p:grpSp>
          <p:nvGrpSpPr>
            <p:cNvPr id="1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制定实施方案</a:t>
                </a:r>
                <a:endParaRPr/>
              </a:p>
            </p:txBody>
          </p:sp>
          <p:sp>
            <p:nvSpPr>
              <p:cNvPr id="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平台架构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合适技术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实施计划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明确安全培训平台的建设目标与需求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https://d.book118.com/547145161061006044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安全培训平台：提升员工安全意识与技能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2024-09-18T20:04:43.011</cp:lastPrinted>
  <dcterms:created xsi:type="dcterms:W3CDTF">2024-09-18T12:04:43Z</dcterms:created>
  <dcterms:modified xsi:type="dcterms:W3CDTF">2024-09-18T12:04:44Z</dcterms:modified>
</cp:coreProperties>
</file>