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432.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2.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tags" Target="../tags/tag268.xml" /><Relationship Id="rId6" Type="http://schemas.openxmlformats.org/officeDocument/2006/relationships/tags" Target="../tags/tag269.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371.xml" /><Relationship Id="rId4" Type="http://schemas.openxmlformats.org/officeDocument/2006/relationships/tags" Target="../tags/tag372.xml" /><Relationship Id="rId5" Type="http://schemas.openxmlformats.org/officeDocument/2006/relationships/tags" Target="../tags/tag373.xml" /><Relationship Id="rId6" Type="http://schemas.openxmlformats.org/officeDocument/2006/relationships/tags" Target="../tags/tag374.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2E3AE05-7DD1-4AF0-924E-BEEA496F373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2E3AE05-7DD1-4AF0-924E-BEEA496F3737}" type="slidenum">
              <a:rPr lang="zh-CN" altLang="en-US" smtClean="0"/>
              <a:t>5</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2E3AE05-7DD1-4AF0-924E-BEEA496F3737}" type="slidenum">
              <a:rPr lang="zh-CN" altLang="en-US" smtClean="0"/>
              <a:t>6</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normAutofit/>
          </a:bodyPr>
          <a:lstStyle/>
          <a:p>
            <a:r>
              <a:rPr lang="zh-CN" altLang="en-US"/>
              <a:t>贝壳</a:t>
            </a:r>
          </a:p>
        </p:txBody>
      </p:sp>
      <p:sp>
        <p:nvSpPr>
          <p:cNvPr id="4" name="灯片编号占位符 3"/>
          <p:cNvSpPr>
            <a:spLocks noGrp="1"/>
          </p:cNvSpPr>
          <p:nvPr>
            <p:ph type="sldNum" sz="quarter" idx="10"/>
            <p:custDataLst>
              <p:tags r:id="rId6"/>
            </p:custDataLst>
          </p:nvPr>
        </p:nvSpPr>
        <p:spPr/>
        <p:txBody>
          <a:bodyPr/>
          <a:lstStyle/>
          <a:p>
            <a:fld id="{A6837353-30EB-4A48-80EB-173D804AEFBD}" type="slidenum">
              <a:rPr lang="zh-CN" altLang="en-US" smtClean="0"/>
              <a:t>10</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2E3AE05-7DD1-4AF0-924E-BEEA496F3737}" type="slidenum">
              <a:rPr lang="zh-CN" altLang="en-US" smtClean="0"/>
              <a:t>11</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E2E3AE05-7DD1-4AF0-924E-BEEA496F3737}"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3A551899-78F1-41F7-9457-1A4F562233A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32F8438C-1E4F-4CCD-9732-3D00C73A3F9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E0699544-9765-454D-8F9C-3C03C0CAB91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DA6F50C9-0CEB-43C3-93A8-ABCED0438F2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E1923D8F-98B2-4251-848C-13F24CC84BF0}"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FEEFFA4F-75DB-45D1-9AAF-B1380C56A0B6}"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E2C2F1F2-A40C-4B3E-98CC-A7CBDB872039}"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DFC63CC3-2F6E-4911-AC70-D63A955F3E2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CB8DE21-41B4-4AE7-8EBD-0585F513BBC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41ABBC94-78FC-4580-BC19-016D82E613F7}"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3D9CEA7-B30A-4C03-B7EB-7B4CB0E7C92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5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title=""/>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68.xml" /><Relationship Id="rId2" Type="http://schemas.openxmlformats.org/officeDocument/2006/relationships/notesSlide" Target="../notesSlides/notesSlide1.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image" Target="../media/image2.png"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18" Type="http://schemas.openxmlformats.org/officeDocument/2006/relationships/tags" Target="../tags/tag188.xml" /><Relationship Id="rId19" Type="http://schemas.openxmlformats.org/officeDocument/2006/relationships/tags" Target="../tags/tag189.xml" /><Relationship Id="rId2" Type="http://schemas.openxmlformats.org/officeDocument/2006/relationships/tags" Target="../tags/tag172.xml" /><Relationship Id="rId20" Type="http://schemas.openxmlformats.org/officeDocument/2006/relationships/tags" Target="../tags/tag190.xml" /><Relationship Id="rId21" Type="http://schemas.openxmlformats.org/officeDocument/2006/relationships/tags" Target="../tags/tag191.xml" /><Relationship Id="rId22" Type="http://schemas.openxmlformats.org/officeDocument/2006/relationships/tags" Target="../tags/tag192.xml" /><Relationship Id="rId23" Type="http://schemas.openxmlformats.org/officeDocument/2006/relationships/tags" Target="../tags/tag193.xml" /><Relationship Id="rId24" Type="http://schemas.openxmlformats.org/officeDocument/2006/relationships/tags" Target="../tags/tag194.xml" /><Relationship Id="rId25" Type="http://schemas.openxmlformats.org/officeDocument/2006/relationships/tags" Target="../tags/tag195.xml" /><Relationship Id="rId26" Type="http://schemas.openxmlformats.org/officeDocument/2006/relationships/tags" Target="../tags/tag196.xml" /><Relationship Id="rId27" Type="http://schemas.openxmlformats.org/officeDocument/2006/relationships/tags" Target="../tags/tag197.xml" /><Relationship Id="rId28" Type="http://schemas.openxmlformats.org/officeDocument/2006/relationships/tags" Target="../tags/tag198.xml" /><Relationship Id="rId29" Type="http://schemas.openxmlformats.org/officeDocument/2006/relationships/tags" Target="../tags/tag199.xml" /><Relationship Id="rId3" Type="http://schemas.openxmlformats.org/officeDocument/2006/relationships/tags" Target="../tags/tag173.xml" /><Relationship Id="rId30" Type="http://schemas.openxmlformats.org/officeDocument/2006/relationships/image" Target="../media/image4.png" /><Relationship Id="rId31" Type="http://schemas.openxmlformats.org/officeDocument/2006/relationships/tags" Target="../tags/tag200.xml" /><Relationship Id="rId32" Type="http://schemas.openxmlformats.org/officeDocument/2006/relationships/image" Target="../media/image5.jpeg" /><Relationship Id="rId33" Type="http://schemas.openxmlformats.org/officeDocument/2006/relationships/tags" Target="../tags/tag201.xml" /><Relationship Id="rId34" Type="http://schemas.openxmlformats.org/officeDocument/2006/relationships/image" Target="../media/image6.png" /><Relationship Id="rId35" Type="http://schemas.openxmlformats.org/officeDocument/2006/relationships/tags" Target="../tags/tag202.xml" /><Relationship Id="rId36" Type="http://schemas.openxmlformats.org/officeDocument/2006/relationships/image" Target="../media/image7.png" /><Relationship Id="rId37" Type="http://schemas.openxmlformats.org/officeDocument/2006/relationships/tags" Target="../tags/tag203.xml" /><Relationship Id="rId38" Type="http://schemas.openxmlformats.org/officeDocument/2006/relationships/tags" Target="../tags/tag204.xml" /><Relationship Id="rId39" Type="http://schemas.openxmlformats.org/officeDocument/2006/relationships/tags" Target="../tags/tag205.xml" /><Relationship Id="rId4" Type="http://schemas.openxmlformats.org/officeDocument/2006/relationships/tags" Target="../tags/tag174.xml" /><Relationship Id="rId40" Type="http://schemas.openxmlformats.org/officeDocument/2006/relationships/tags" Target="../tags/tag206.xml" /><Relationship Id="rId41" Type="http://schemas.openxmlformats.org/officeDocument/2006/relationships/tags" Target="../tags/tag207.xml" /><Relationship Id="rId42" Type="http://schemas.openxmlformats.org/officeDocument/2006/relationships/tags" Target="../tags/tag208.xml" /><Relationship Id="rId43" Type="http://schemas.openxmlformats.org/officeDocument/2006/relationships/tags" Target="../tags/tag209.xml" /><Relationship Id="rId44" Type="http://schemas.openxmlformats.org/officeDocument/2006/relationships/tags" Target="../tags/tag210.xml" /><Relationship Id="rId45" Type="http://schemas.openxmlformats.org/officeDocument/2006/relationships/tags" Target="../tags/tag211.xml" /><Relationship Id="rId46" Type="http://schemas.openxmlformats.org/officeDocument/2006/relationships/tags" Target="../tags/tag212.xml" /><Relationship Id="rId47" Type="http://schemas.openxmlformats.org/officeDocument/2006/relationships/tags" Target="../tags/tag213.xml" /><Relationship Id="rId48" Type="http://schemas.openxmlformats.org/officeDocument/2006/relationships/tags" Target="../tags/tag214.xml" /><Relationship Id="rId49" Type="http://schemas.openxmlformats.org/officeDocument/2006/relationships/tags" Target="../tags/tag215.xml" /><Relationship Id="rId5" Type="http://schemas.openxmlformats.org/officeDocument/2006/relationships/tags" Target="../tags/tag175.xml" /><Relationship Id="rId50" Type="http://schemas.openxmlformats.org/officeDocument/2006/relationships/tags" Target="../tags/tag216.xml" /><Relationship Id="rId51" Type="http://schemas.openxmlformats.org/officeDocument/2006/relationships/tags" Target="../tags/tag217.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6.xml" /><Relationship Id="rId11" Type="http://schemas.openxmlformats.org/officeDocument/2006/relationships/tags" Target="../tags/tag227.xml" /><Relationship Id="rId12" Type="http://schemas.openxmlformats.org/officeDocument/2006/relationships/tags" Target="../tags/tag228.xml" /><Relationship Id="rId13" Type="http://schemas.openxmlformats.org/officeDocument/2006/relationships/tags" Target="../tags/tag229.xml" /><Relationship Id="rId14" Type="http://schemas.openxmlformats.org/officeDocument/2006/relationships/tags" Target="../tags/tag230.xml" /><Relationship Id="rId15" Type="http://schemas.openxmlformats.org/officeDocument/2006/relationships/tags" Target="../tags/tag231.xml" /><Relationship Id="rId16" Type="http://schemas.openxmlformats.org/officeDocument/2006/relationships/tags" Target="../tags/tag232.xml" /><Relationship Id="rId17" Type="http://schemas.openxmlformats.org/officeDocument/2006/relationships/tags" Target="../tags/tag233.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image" Target="../media/image2.png" /><Relationship Id="rId9" Type="http://schemas.openxmlformats.org/officeDocument/2006/relationships/tags" Target="../tags/tag24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tags" Target="../tags/tag253.xml" /><Relationship Id="rId9" Type="http://schemas.openxmlformats.org/officeDocument/2006/relationships/tags" Target="../tags/tag25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5.xml" /><Relationship Id="rId3" Type="http://schemas.openxmlformats.org/officeDocument/2006/relationships/tags" Target="../tags/tag256.xml" /><Relationship Id="rId4" Type="http://schemas.openxmlformats.org/officeDocument/2006/relationships/tags" Target="../tags/tag2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8.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6.xml" /><Relationship Id="rId2" Type="http://schemas.openxmlformats.org/officeDocument/2006/relationships/notesSlide" Target="../notesSlides/notesSlide4.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image" Target="../media/image8.png" /><Relationship Id="rId8" Type="http://schemas.openxmlformats.org/officeDocument/2006/relationships/tags" Target="../tags/tag274.xml" /><Relationship Id="rId9" Type="http://schemas.openxmlformats.org/officeDocument/2006/relationships/tags" Target="../tags/tag27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7.xml" /><Relationship Id="rId11" Type="http://schemas.openxmlformats.org/officeDocument/2006/relationships/tags" Target="../tags/tag288.xml" /><Relationship Id="rId2" Type="http://schemas.openxmlformats.org/officeDocument/2006/relationships/notesSlide" Target="../notesSlides/notesSlide5.xml" /><Relationship Id="rId3" Type="http://schemas.openxmlformats.org/officeDocument/2006/relationships/tags" Target="../tags/tag281.xml"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image" Target="../media/image9.png" /><Relationship Id="rId7" Type="http://schemas.openxmlformats.org/officeDocument/2006/relationships/tags" Target="../tags/tag284.xml" /><Relationship Id="rId8" Type="http://schemas.openxmlformats.org/officeDocument/2006/relationships/tags" Target="../tags/tag285.xml" /><Relationship Id="rId9" Type="http://schemas.openxmlformats.org/officeDocument/2006/relationships/tags" Target="../tags/tag28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image" Target="../media/image10.png" /><Relationship Id="rId15" Type="http://schemas.openxmlformats.org/officeDocument/2006/relationships/tags" Target="../tags/tag301.xml" /><Relationship Id="rId16" Type="http://schemas.openxmlformats.org/officeDocument/2006/relationships/tags" Target="../tags/tag302.xml" /><Relationship Id="rId17" Type="http://schemas.openxmlformats.org/officeDocument/2006/relationships/tags" Target="../tags/tag303.xml" /><Relationship Id="rId18" Type="http://schemas.openxmlformats.org/officeDocument/2006/relationships/tags" Target="../tags/tag304.xml" /><Relationship Id="rId19" Type="http://schemas.openxmlformats.org/officeDocument/2006/relationships/tags" Target="../tags/tag305.xml" /><Relationship Id="rId2" Type="http://schemas.openxmlformats.org/officeDocument/2006/relationships/tags" Target="../tags/tag289.xml" /><Relationship Id="rId20" Type="http://schemas.openxmlformats.org/officeDocument/2006/relationships/tags" Target="../tags/tag306.xml" /><Relationship Id="rId21" Type="http://schemas.openxmlformats.org/officeDocument/2006/relationships/tags" Target="../tags/tag307.xml" /><Relationship Id="rId22" Type="http://schemas.openxmlformats.org/officeDocument/2006/relationships/tags" Target="../tags/tag308.xml" /><Relationship Id="rId23" Type="http://schemas.openxmlformats.org/officeDocument/2006/relationships/tags" Target="../tags/tag309.xml" /><Relationship Id="rId24" Type="http://schemas.openxmlformats.org/officeDocument/2006/relationships/tags" Target="../tags/tag310.xml" /><Relationship Id="rId25" Type="http://schemas.openxmlformats.org/officeDocument/2006/relationships/tags" Target="../tags/tag311.xml" /><Relationship Id="rId26" Type="http://schemas.openxmlformats.org/officeDocument/2006/relationships/tags" Target="../tags/tag312.xml" /><Relationship Id="rId27" Type="http://schemas.openxmlformats.org/officeDocument/2006/relationships/tags" Target="../tags/tag313.xml" /><Relationship Id="rId28" Type="http://schemas.openxmlformats.org/officeDocument/2006/relationships/tags" Target="../tags/tag314.xml" /><Relationship Id="rId29" Type="http://schemas.openxmlformats.org/officeDocument/2006/relationships/tags" Target="../tags/tag315.xml" /><Relationship Id="rId3" Type="http://schemas.openxmlformats.org/officeDocument/2006/relationships/tags" Target="../tags/tag290.xml" /><Relationship Id="rId30" Type="http://schemas.openxmlformats.org/officeDocument/2006/relationships/tags" Target="../tags/tag316.xml" /><Relationship Id="rId31" Type="http://schemas.openxmlformats.org/officeDocument/2006/relationships/tags" Target="../tags/tag317.xml" /><Relationship Id="rId32" Type="http://schemas.openxmlformats.org/officeDocument/2006/relationships/tags" Target="../tags/tag318.xml" /><Relationship Id="rId33" Type="http://schemas.openxmlformats.org/officeDocument/2006/relationships/tags" Target="../tags/tag319.xml" /><Relationship Id="rId34" Type="http://schemas.openxmlformats.org/officeDocument/2006/relationships/tags" Target="../tags/tag320.xml" /><Relationship Id="rId35" Type="http://schemas.openxmlformats.org/officeDocument/2006/relationships/tags" Target="../tags/tag321.xml" /><Relationship Id="rId36" Type="http://schemas.openxmlformats.org/officeDocument/2006/relationships/tags" Target="../tags/tag322.xml" /><Relationship Id="rId37" Type="http://schemas.openxmlformats.org/officeDocument/2006/relationships/tags" Target="../tags/tag323.xml" /><Relationship Id="rId38" Type="http://schemas.openxmlformats.org/officeDocument/2006/relationships/tags" Target="../tags/tag324.xml" /><Relationship Id="rId39" Type="http://schemas.openxmlformats.org/officeDocument/2006/relationships/tags" Target="../tags/tag325.xml" /><Relationship Id="rId4" Type="http://schemas.openxmlformats.org/officeDocument/2006/relationships/tags" Target="../tags/tag291.xml" /><Relationship Id="rId40" Type="http://schemas.openxmlformats.org/officeDocument/2006/relationships/tags" Target="../tags/tag326.xml" /><Relationship Id="rId41" Type="http://schemas.openxmlformats.org/officeDocument/2006/relationships/tags" Target="../tags/tag327.xml" /><Relationship Id="rId42" Type="http://schemas.openxmlformats.org/officeDocument/2006/relationships/tags" Target="../tags/tag328.xml" /><Relationship Id="rId43" Type="http://schemas.openxmlformats.org/officeDocument/2006/relationships/tags" Target="../tags/tag329.xml" /><Relationship Id="rId44" Type="http://schemas.openxmlformats.org/officeDocument/2006/relationships/tags" Target="../tags/tag330.xml" /><Relationship Id="rId45" Type="http://schemas.openxmlformats.org/officeDocument/2006/relationships/tags" Target="../tags/tag331.xml" /><Relationship Id="rId46" Type="http://schemas.openxmlformats.org/officeDocument/2006/relationships/tags" Target="../tags/tag332.xml" /><Relationship Id="rId47" Type="http://schemas.openxmlformats.org/officeDocument/2006/relationships/tags" Target="../tags/tag333.xml" /><Relationship Id="rId48" Type="http://schemas.openxmlformats.org/officeDocument/2006/relationships/tags" Target="../tags/tag334.xml" /><Relationship Id="rId49" Type="http://schemas.openxmlformats.org/officeDocument/2006/relationships/tags" Target="../tags/tag335.xml" /><Relationship Id="rId5" Type="http://schemas.openxmlformats.org/officeDocument/2006/relationships/tags" Target="../tags/tag292.xml" /><Relationship Id="rId50" Type="http://schemas.openxmlformats.org/officeDocument/2006/relationships/tags" Target="../tags/tag336.xml" /><Relationship Id="rId51" Type="http://schemas.openxmlformats.org/officeDocument/2006/relationships/tags" Target="../tags/tag337.xml" /><Relationship Id="rId52" Type="http://schemas.openxmlformats.org/officeDocument/2006/relationships/tags" Target="../tags/tag338.xml" /><Relationship Id="rId53" Type="http://schemas.openxmlformats.org/officeDocument/2006/relationships/tags" Target="../tags/tag339.xml" /><Relationship Id="rId54" Type="http://schemas.openxmlformats.org/officeDocument/2006/relationships/tags" Target="../tags/tag340.xml" /><Relationship Id="rId55" Type="http://schemas.openxmlformats.org/officeDocument/2006/relationships/tags" Target="../tags/tag341.xml" /><Relationship Id="rId56" Type="http://schemas.openxmlformats.org/officeDocument/2006/relationships/tags" Target="../tags/tag342.xml" /><Relationship Id="rId57" Type="http://schemas.openxmlformats.org/officeDocument/2006/relationships/tags" Target="../tags/tag343.xml" /><Relationship Id="rId58" Type="http://schemas.openxmlformats.org/officeDocument/2006/relationships/tags" Target="../tags/tag344.xml" /><Relationship Id="rId59" Type="http://schemas.openxmlformats.org/officeDocument/2006/relationships/tags" Target="../tags/tag345.xml" /><Relationship Id="rId6" Type="http://schemas.openxmlformats.org/officeDocument/2006/relationships/tags" Target="../tags/tag293.xml" /><Relationship Id="rId60" Type="http://schemas.openxmlformats.org/officeDocument/2006/relationships/tags" Target="../tags/tag346.xml" /><Relationship Id="rId61" Type="http://schemas.openxmlformats.org/officeDocument/2006/relationships/tags" Target="../tags/tag347.xml" /><Relationship Id="rId62" Type="http://schemas.openxmlformats.org/officeDocument/2006/relationships/tags" Target="../tags/tag348.xml" /><Relationship Id="rId63" Type="http://schemas.openxmlformats.org/officeDocument/2006/relationships/tags" Target="../tags/tag349.xml" /><Relationship Id="rId64" Type="http://schemas.openxmlformats.org/officeDocument/2006/relationships/tags" Target="../tags/tag350.xml" /><Relationship Id="rId65" Type="http://schemas.openxmlformats.org/officeDocument/2006/relationships/tags" Target="../tags/tag351.xml" /><Relationship Id="rId66" Type="http://schemas.openxmlformats.org/officeDocument/2006/relationships/tags" Target="../tags/tag352.xml" /><Relationship Id="rId67" Type="http://schemas.openxmlformats.org/officeDocument/2006/relationships/tags" Target="../tags/tag353.xml" /><Relationship Id="rId68" Type="http://schemas.openxmlformats.org/officeDocument/2006/relationships/tags" Target="../tags/tag354.xml" /><Relationship Id="rId69" Type="http://schemas.openxmlformats.org/officeDocument/2006/relationships/tags" Target="../tags/tag355.xml" /><Relationship Id="rId7" Type="http://schemas.openxmlformats.org/officeDocument/2006/relationships/tags" Target="../tags/tag294.xml" /><Relationship Id="rId70" Type="http://schemas.openxmlformats.org/officeDocument/2006/relationships/tags" Target="../tags/tag356.xml" /><Relationship Id="rId71" Type="http://schemas.openxmlformats.org/officeDocument/2006/relationships/tags" Target="../tags/tag357.xml" /><Relationship Id="rId72" Type="http://schemas.openxmlformats.org/officeDocument/2006/relationships/tags" Target="../tags/tag358.xml" /><Relationship Id="rId73" Type="http://schemas.openxmlformats.org/officeDocument/2006/relationships/tags" Target="../tags/tag359.xml" /><Relationship Id="rId8" Type="http://schemas.openxmlformats.org/officeDocument/2006/relationships/tags" Target="../tags/tag295.xml" /><Relationship Id="rId9" Type="http://schemas.openxmlformats.org/officeDocument/2006/relationships/tags" Target="../tags/tag29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tags" Target="../tags/tag366.xml" /><Relationship Id="rId9" Type="http://schemas.openxmlformats.org/officeDocument/2006/relationships/tags" Target="../tags/tag36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68.xml" /><Relationship Id="rId3" Type="http://schemas.openxmlformats.org/officeDocument/2006/relationships/tags" Target="../tags/tag369.xml" /><Relationship Id="rId4" Type="http://schemas.openxmlformats.org/officeDocument/2006/relationships/tags" Target="../tags/tag37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1.xml" /><Relationship Id="rId11" Type="http://schemas.openxmlformats.org/officeDocument/2006/relationships/tags" Target="../tags/tag382.xml" /><Relationship Id="rId2" Type="http://schemas.openxmlformats.org/officeDocument/2006/relationships/notesSlide" Target="../notesSlides/notesSlide6.xml" /><Relationship Id="rId3" Type="http://schemas.openxmlformats.org/officeDocument/2006/relationships/tags" Target="../tags/tag375.xml" /><Relationship Id="rId4" Type="http://schemas.openxmlformats.org/officeDocument/2006/relationships/tags" Target="../tags/tag376.xml" /><Relationship Id="rId5" Type="http://schemas.openxmlformats.org/officeDocument/2006/relationships/tags" Target="../tags/tag377.xml" /><Relationship Id="rId6" Type="http://schemas.openxmlformats.org/officeDocument/2006/relationships/image" Target="../media/image9.png" /><Relationship Id="rId7" Type="http://schemas.openxmlformats.org/officeDocument/2006/relationships/tags" Target="../tags/tag378.xml" /><Relationship Id="rId8" Type="http://schemas.openxmlformats.org/officeDocument/2006/relationships/tags" Target="../tags/tag379.xml" /><Relationship Id="rId9" Type="http://schemas.openxmlformats.org/officeDocument/2006/relationships/tags" Target="../tags/tag38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83.xml" /><Relationship Id="rId3" Type="http://schemas.openxmlformats.org/officeDocument/2006/relationships/tags" Target="../tags/tag384.xml" /><Relationship Id="rId4" Type="http://schemas.openxmlformats.org/officeDocument/2006/relationships/tags" Target="../tags/tag385.xml" /><Relationship Id="rId5" Type="http://schemas.openxmlformats.org/officeDocument/2006/relationships/image" Target="NULL" TargetMode="External" /><Relationship Id="rId6" Type="http://schemas.openxmlformats.org/officeDocument/2006/relationships/image" Target="../media/image11.png" /><Relationship Id="rId7" Type="http://schemas.openxmlformats.org/officeDocument/2006/relationships/tags" Target="../tags/tag386.xml" /><Relationship Id="rId8" Type="http://schemas.openxmlformats.org/officeDocument/2006/relationships/tags" Target="../tags/tag38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6.xml" /><Relationship Id="rId2" Type="http://schemas.openxmlformats.org/officeDocument/2006/relationships/tags" Target="../tags/tag388.xml" /><Relationship Id="rId3" Type="http://schemas.openxmlformats.org/officeDocument/2006/relationships/tags" Target="../tags/tag389.xml" /><Relationship Id="rId4" Type="http://schemas.openxmlformats.org/officeDocument/2006/relationships/tags" Target="../tags/tag390.xml" /><Relationship Id="rId5" Type="http://schemas.openxmlformats.org/officeDocument/2006/relationships/tags" Target="../tags/tag391.xml" /><Relationship Id="rId6" Type="http://schemas.openxmlformats.org/officeDocument/2006/relationships/tags" Target="../tags/tag392.xml" /><Relationship Id="rId7" Type="http://schemas.openxmlformats.org/officeDocument/2006/relationships/tags" Target="../tags/tag393.xml" /><Relationship Id="rId8" Type="http://schemas.openxmlformats.org/officeDocument/2006/relationships/tags" Target="../tags/tag394.xml" /><Relationship Id="rId9" Type="http://schemas.openxmlformats.org/officeDocument/2006/relationships/tags" Target="../tags/tag39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5.xml" /><Relationship Id="rId11" Type="http://schemas.openxmlformats.org/officeDocument/2006/relationships/tags" Target="../tags/tag406.xml" /><Relationship Id="rId2" Type="http://schemas.openxmlformats.org/officeDocument/2006/relationships/tags" Target="../tags/tag397.xml" /><Relationship Id="rId3" Type="http://schemas.openxmlformats.org/officeDocument/2006/relationships/tags" Target="../tags/tag398.xml" /><Relationship Id="rId4" Type="http://schemas.openxmlformats.org/officeDocument/2006/relationships/tags" Target="../tags/tag399.xml" /><Relationship Id="rId5" Type="http://schemas.openxmlformats.org/officeDocument/2006/relationships/tags" Target="../tags/tag400.xml" /><Relationship Id="rId6" Type="http://schemas.openxmlformats.org/officeDocument/2006/relationships/tags" Target="../tags/tag401.xml" /><Relationship Id="rId7" Type="http://schemas.openxmlformats.org/officeDocument/2006/relationships/tags" Target="../tags/tag402.xml" /><Relationship Id="rId8" Type="http://schemas.openxmlformats.org/officeDocument/2006/relationships/tags" Target="../tags/tag403.xml" /><Relationship Id="rId9" Type="http://schemas.openxmlformats.org/officeDocument/2006/relationships/tags" Target="../tags/tag40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07.xml" /><Relationship Id="rId3" Type="http://schemas.openxmlformats.org/officeDocument/2006/relationships/tags" Target="../tags/tag408.xml" /><Relationship Id="rId4" Type="http://schemas.openxmlformats.org/officeDocument/2006/relationships/tags" Target="../tags/tag409.xml" /><Relationship Id="rId5" Type="http://schemas.openxmlformats.org/officeDocument/2006/relationships/tags" Target="../tags/tag410.xml" /><Relationship Id="rId6" Type="http://schemas.openxmlformats.org/officeDocument/2006/relationships/tags" Target="../tags/tag411.xml" /><Relationship Id="rId7" Type="http://schemas.openxmlformats.org/officeDocument/2006/relationships/tags" Target="../tags/tag412.xml" /><Relationship Id="rId8" Type="http://schemas.openxmlformats.org/officeDocument/2006/relationships/tags" Target="../tags/tag4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14.xml" /><Relationship Id="rId3" Type="http://schemas.openxmlformats.org/officeDocument/2006/relationships/tags" Target="../tags/tag415.xml" /><Relationship Id="rId4" Type="http://schemas.openxmlformats.org/officeDocument/2006/relationships/tags" Target="../tags/tag416.xml" /><Relationship Id="rId5" Type="http://schemas.openxmlformats.org/officeDocument/2006/relationships/tags" Target="../tags/tag41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18.xml" /><Relationship Id="rId3" Type="http://schemas.openxmlformats.org/officeDocument/2006/relationships/tags" Target="../tags/tag419.xml" /><Relationship Id="rId4" Type="http://schemas.openxmlformats.org/officeDocument/2006/relationships/tags" Target="../tags/tag420.xml" /><Relationship Id="rId5" Type="http://schemas.openxmlformats.org/officeDocument/2006/relationships/tags" Target="../tags/tag421.xml" /><Relationship Id="rId6" Type="http://schemas.openxmlformats.org/officeDocument/2006/relationships/tags" Target="../tags/tag422.xml" /><Relationship Id="rId7" Type="http://schemas.openxmlformats.org/officeDocument/2006/relationships/tags" Target="../tags/tag423.xml" /><Relationship Id="rId8" Type="http://schemas.openxmlformats.org/officeDocument/2006/relationships/tags" Target="../tags/tag42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25.xml" /><Relationship Id="rId3" Type="http://schemas.openxmlformats.org/officeDocument/2006/relationships/tags" Target="../tags/tag426.xml" /><Relationship Id="rId4" Type="http://schemas.openxmlformats.org/officeDocument/2006/relationships/tags" Target="../tags/tag427.xml" /><Relationship Id="rId5" Type="http://schemas.openxmlformats.org/officeDocument/2006/relationships/tags" Target="../tags/tag428.xml" /><Relationship Id="rId6" Type="http://schemas.openxmlformats.org/officeDocument/2006/relationships/tags" Target="../tags/tag42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30.xml" /><Relationship Id="rId3" Type="http://schemas.openxmlformats.org/officeDocument/2006/relationships/tags" Target="../tags/tag431.xml" /><Relationship Id="rId4" Type="http://schemas.openxmlformats.org/officeDocument/2006/relationships/hyperlink" Target="https://d.book118.com/5471451621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cxnSp>
        <p:nvCxnSpPr>
          <p:cNvPr id="12" name="直线连接符 11" title=""/>
          <p:cNvCxnSpPr/>
          <p:nvPr>
            <p:custDataLst>
              <p:tags r:id="rId4"/>
            </p:custDataLst>
          </p:nvPr>
        </p:nvCxnSpPr>
        <p:spPr>
          <a:xfrm>
            <a:off x="0" y="3110690"/>
            <a:ext cx="2743835" cy="5715"/>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矩形 1" title=""/>
          <p:cNvSpPr/>
          <p:nvPr>
            <p:custDataLst>
              <p:tags r:id="rId5"/>
            </p:custDataLst>
          </p:nvPr>
        </p:nvSpPr>
        <p:spPr>
          <a:xfrm>
            <a:off x="4513243" y="1004090"/>
            <a:ext cx="6096000" cy="36933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a:t> </a:t>
            </a:r>
            <a:endParaRPr lang="zh-CN" altLang="zh-CN"/>
          </a:p>
        </p:txBody>
      </p:sp>
      <p:pic>
        <p:nvPicPr>
          <p:cNvPr id="5" name="图片 4" title=""/>
          <p:cNvPicPr>
            <a:picLocks noChangeAspect="1"/>
          </p:cNvPicPr>
          <p:nvPr>
            <p:custDataLst>
              <p:tags r:id="rId7"/>
            </p:custDataLst>
          </p:nvPr>
        </p:nvPicPr>
        <p:blipFill>
          <a:blip r:embed="rId6"/>
          <a:stretch>
            <a:fillRect/>
          </a:stretch>
        </p:blipFill>
        <p:spPr>
          <a:xfrm>
            <a:off x="-10160" y="3531224"/>
            <a:ext cx="12201909" cy="3327053"/>
          </a:xfrm>
          <a:prstGeom prst="rect">
            <a:avLst/>
          </a:prstGeom>
        </p:spPr>
      </p:pic>
      <p:sp>
        <p:nvSpPr>
          <p:cNvPr id="6" name="文本框 28" title=""/>
          <p:cNvSpPr txBox="1">
            <a:spLocks noChangeArrowheads="1"/>
          </p:cNvSpPr>
          <p:nvPr>
            <p:custDataLst>
              <p:tags r:id="rId8"/>
            </p:custDataLst>
          </p:nvPr>
        </p:nvSpPr>
        <p:spPr bwMode="auto">
          <a:xfrm>
            <a:off x="0" y="676910"/>
            <a:ext cx="12357100" cy="2609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o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457200" algn="l" defTabSz="914400" rtl="0" eaLnBrk="0" latinLnBrk="0" hangingPunct="0">
              <a:defRPr sz="1800" kern="1200">
                <a:solidFill>
                  <a:schemeClr val="tx1"/>
                </a:solidFill>
                <a:latin typeface="Calibri"/>
                <a:ea typeface="宋体" panose="02010600030101010101" pitchFamily="2" charset="-122"/>
                <a:cs typeface="+mn-cs"/>
              </a:defRPr>
            </a:lvl2pPr>
            <a:lvl3pPr marL="914400" algn="l" defTabSz="914400" rtl="0" eaLnBrk="0" latinLnBrk="0" hangingPunct="0">
              <a:defRPr sz="1800" kern="1200">
                <a:solidFill>
                  <a:schemeClr val="tx1"/>
                </a:solidFill>
                <a:latin typeface="Calibri"/>
                <a:ea typeface="宋体" panose="02010600030101010101" pitchFamily="2" charset="-122"/>
                <a:cs typeface="+mn-cs"/>
              </a:defRPr>
            </a:lvl3pPr>
            <a:lvl4pPr marL="1371600" algn="l" defTabSz="914400" rtl="0" eaLnBrk="0" latinLnBrk="0" hangingPunct="0">
              <a:defRPr sz="1800" kern="1200">
                <a:solidFill>
                  <a:schemeClr val="tx1"/>
                </a:solidFill>
                <a:latin typeface="Calibri"/>
                <a:ea typeface="宋体" panose="02010600030101010101" pitchFamily="2" charset="-122"/>
                <a:cs typeface="+mn-cs"/>
              </a:defRPr>
            </a:lvl4pPr>
            <a:lvl5pPr marL="1828800" algn="l" defTabSz="914400" rtl="0" eaLnBrk="0" latinLnBrk="0" hangingPunct="0">
              <a:defRPr sz="1800" kern="1200">
                <a:solidFill>
                  <a:schemeClr val="tx1"/>
                </a:solidFill>
                <a:latin typeface="Calibri"/>
                <a:ea typeface="宋体" panose="02010600030101010101" pitchFamily="2" charset="-122"/>
                <a:cs typeface="+mn-cs"/>
              </a:defRPr>
            </a:lvl5pPr>
            <a:lvl6pPr marL="22860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6pPr>
            <a:lvl7pPr marL="27432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7pPr>
            <a:lvl8pPr marL="32004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8pPr>
            <a:lvl9pPr marL="3657600" algn="l" defTabSz="914400" rtl="0" eaLnBrk="0" fontAlgn="base" latinLnBrk="0" hangingPunct="0">
              <a:spcBef>
                <a:spcPct val="0"/>
              </a:spcBef>
              <a:spcAft>
                <a:spcPct val="0"/>
              </a:spcAft>
              <a:buFont typeface="Arial" pitchFamily="34" charset="0"/>
              <a:defRPr sz="1800" kern="1200">
                <a:solidFill>
                  <a:schemeClr val="tx1"/>
                </a:solidFill>
                <a:latin typeface="Calibri"/>
                <a:ea typeface="宋体" panose="02010600030101010101" pitchFamily="2" charset="-122"/>
                <a:cs typeface="+mn-cs"/>
              </a:defRPr>
            </a:lvl9pPr>
          </a:lstStyle>
          <a:p>
            <a:pPr algn="ctr" eaLnBrk="1" hangingPunct="1"/>
            <a:r>
              <a:rPr lang="en-US" altLang="zh-CN" sz="7200" b="1">
                <a:solidFill>
                  <a:srgbClr val="FF0000"/>
                </a:solidFill>
                <a:latin typeface="华文行楷" panose="02010800040101010101" charset="-122"/>
                <a:ea typeface="华文行楷" panose="02010800040101010101" charset="-122"/>
                <a:cs typeface="华文行楷" panose="02010800040101010101" charset="-122"/>
                <a:sym typeface="+mn-ea"/>
              </a:rPr>
              <a:t>2024</a:t>
            </a:r>
            <a:r>
              <a:rPr lang="zh-CN" altLang="en-US" sz="7200" b="1">
                <a:solidFill>
                  <a:srgbClr val="FF0000"/>
                </a:solidFill>
                <a:latin typeface="华文行楷" panose="02010800040101010101" charset="-122"/>
                <a:ea typeface="华文行楷" panose="02010800040101010101" charset="-122"/>
                <a:cs typeface="华文行楷" panose="02010800040101010101" charset="-122"/>
                <a:sym typeface="+mn-ea"/>
              </a:rPr>
              <a:t>届高三政治二轮复习</a:t>
            </a:r>
            <a:endParaRPr lang="zh-CN" altLang="en-US" sz="5400" b="1">
              <a:solidFill>
                <a:srgbClr val="FF0000"/>
              </a:solidFill>
              <a:latin typeface="华文行楷" panose="02010800040101010101" charset="-122"/>
              <a:ea typeface="华文行楷" panose="02010800040101010101" charset="-122"/>
              <a:cs typeface="华文行楷" panose="02010800040101010101" charset="-122"/>
              <a:sym typeface="+mn-ea"/>
            </a:endParaRPr>
          </a:p>
          <a:p>
            <a:pPr algn="ctr" eaLnBrk="1" hangingPunct="1"/>
            <a:r>
              <a:rPr lang="zh-CN" altLang="en-US" sz="6600" b="1">
                <a:solidFill>
                  <a:srgbClr val="FF0000"/>
                </a:solidFill>
                <a:latin typeface="华文行楷" panose="02010800040101010101" charset="-122"/>
                <a:ea typeface="华文行楷" panose="02010800040101010101" charset="-122"/>
                <a:cs typeface="华文行楷" panose="02010800040101010101" charset="-122"/>
                <a:sym typeface="+mn-ea"/>
              </a:rPr>
              <a:t>专题二</a:t>
            </a:r>
            <a:r>
              <a:rPr lang="en-US" altLang="zh-CN" sz="6600" b="1">
                <a:solidFill>
                  <a:srgbClr val="FF0000"/>
                </a:solidFill>
                <a:latin typeface="华文行楷" panose="02010800040101010101" charset="-122"/>
                <a:ea typeface="华文行楷" panose="02010800040101010101" charset="-122"/>
                <a:cs typeface="华文行楷" panose="02010800040101010101" charset="-122"/>
                <a:sym typeface="+mn-ea"/>
              </a:rPr>
              <a:t>  </a:t>
            </a:r>
            <a:r>
              <a:rPr lang="zh-CN" altLang="en-US" sz="6600" b="1">
                <a:solidFill>
                  <a:srgbClr val="FF0000"/>
                </a:solidFill>
                <a:latin typeface="华文行楷" panose="02010800040101010101" charset="-122"/>
                <a:ea typeface="华文行楷" panose="02010800040101010101" charset="-122"/>
                <a:cs typeface="华文行楷" panose="02010800040101010101" charset="-122"/>
                <a:sym typeface="+mn-ea"/>
              </a:rPr>
              <a:t>我国的基本经济制度</a:t>
            </a:r>
            <a:endParaRPr lang="zh-CN" altLang="en-US" sz="6600" b="1">
              <a:solidFill>
                <a:srgbClr val="FF0000"/>
              </a:solidFill>
              <a:latin typeface="华文行楷" panose="02010800040101010101" charset="-122"/>
              <a:ea typeface="华文行楷" panose="02010800040101010101" charset="-122"/>
              <a:cs typeface="华文行楷" panose="02010800040101010101" charset="-122"/>
              <a:sym typeface="+mn-ea"/>
            </a:endParaRPr>
          </a:p>
          <a:p>
            <a:pPr algn="ctr" eaLnBrk="1" hangingPunct="1"/>
            <a:endParaRPr lang="zh-CN" altLang="en-US" sz="6600" b="1" spc="300">
              <a:solidFill>
                <a:srgbClr val="FF0000"/>
              </a:solidFill>
              <a:latin typeface="华文行楷" panose="02010800040101010101" charset="-122"/>
              <a:ea typeface="华文行楷" panose="02010800040101010101" charset="-122"/>
              <a:cs typeface="华文行楷" panose="02010800040101010101" charset="-122"/>
              <a:sym typeface="+mn-ea"/>
            </a:endParaRPr>
          </a:p>
        </p:txBody>
      </p:sp>
      <p:pic>
        <p:nvPicPr>
          <p:cNvPr id="3" name="Picture 3"/>
          <p:cNvPicPr>
            <a:picLocks noChangeAspect="1"/>
          </p:cNvPicPr>
          <p:nvPr>
            <p:custDataLst>
              <p:tags r:id="rId10"/>
            </p:custDataLst>
          </p:nvPr>
        </p:nvPicPr>
        <p:blipFill>
          <a:blip r:embed="rId9"/>
          <a:stretch>
            <a:fillRect/>
          </a:stretch>
        </p:blipFill>
        <p:spPr>
          <a:xfrm flipH="1">
            <a:off x="12484100" y="10439400"/>
            <a:ext cx="0" cy="0"/>
          </a:xfrm>
          <a:prstGeom prst="rect">
            <a:avLst/>
          </a:prstGeom>
          <a:ln>
            <a:noFill/>
          </a:ln>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0">
  <p:cSld name="">
    <p:spTree>
      <p:nvGrpSpPr>
        <p:cNvPr id="1" name=""/>
        <p:cNvGrpSpPr/>
        <p:nvPr>
          <p:custDataLst>
            <p:tags r:id="rId2"/>
          </p:custDataLst>
        </p:nvPr>
      </p:nvGrpSpPr>
      <p:grpSpPr>
        <a:xfrm>
          <a:off x="0" y="0"/>
          <a:ext cx="0" cy="0"/>
        </a:xfrm>
      </p:grpSpPr>
      <p:sp>
        <p:nvSpPr>
          <p:cNvPr id="100" name="文本框 99" title=""/>
          <p:cNvSpPr txBox="1"/>
          <p:nvPr>
            <p:custDataLst>
              <p:tags r:id="rId3"/>
            </p:custDataLst>
          </p:nvPr>
        </p:nvSpPr>
        <p:spPr>
          <a:xfrm>
            <a:off x="222250" y="533400"/>
            <a:ext cx="11746865" cy="618871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400" b="1">
                <a:solidFill>
                  <a:srgbClr val="0000FF"/>
                </a:solidFill>
                <a:ea typeface="宋体" panose="02010600030101010101" pitchFamily="2" charset="-122"/>
              </a:rPr>
              <a:t>【知识专题】</a:t>
            </a:r>
            <a:r>
              <a:rPr lang="zh-CN" b="0">
                <a:solidFill>
                  <a:srgbClr val="0000FF"/>
                </a:solidFill>
                <a:latin typeface="Times New Roman" panose="02020603050405020304" charset="0"/>
                <a:ea typeface="黑体" panose="02010609060101010101" charset="-122"/>
              </a:rPr>
              <a:t>专题一</a:t>
            </a:r>
            <a:r>
              <a:rPr lang="en-US" b="0">
                <a:solidFill>
                  <a:srgbClr val="0000FF"/>
                </a:solidFill>
                <a:latin typeface="Times New Roman" panose="02020603050405020304" charset="0"/>
                <a:cs typeface="Times New Roman" panose="02020603050405020304" charset="0"/>
              </a:rPr>
              <a:t>  </a:t>
            </a:r>
            <a:r>
              <a:rPr lang="zh-CN" b="0">
                <a:solidFill>
                  <a:srgbClr val="0000FF"/>
                </a:solidFill>
                <a:latin typeface="Times New Roman" panose="02020603050405020304" charset="0"/>
                <a:ea typeface="黑体" panose="02010609060101010101" charset="-122"/>
              </a:rPr>
              <a:t>中国特色社会主义</a:t>
            </a:r>
            <a:r>
              <a:rPr lang="en-US" b="0">
                <a:solidFill>
                  <a:srgbClr val="0000FF"/>
                </a:solidFill>
                <a:latin typeface="Times New Roman" panose="02020603050405020304" charset="0"/>
                <a:cs typeface="Times New Roman" panose="02020603050405020304" charset="0"/>
              </a:rPr>
              <a:t> </a:t>
            </a:r>
            <a:r>
              <a:rPr lang="en-US" b="0">
                <a:latin typeface="Times New Roman" panose="02020603050405020304" charset="0"/>
              </a:rPr>
              <a:t>1</a:t>
            </a:r>
            <a:r>
              <a:rPr lang="zh-CN" b="0">
                <a:latin typeface="Times New Roman" panose="02020603050405020304" charset="0"/>
                <a:ea typeface="黑体" panose="02010609060101010101" charset="-122"/>
              </a:rPr>
              <a:t>、人类社会发展进程与一般规律</a:t>
            </a:r>
            <a:r>
              <a:rPr lang="en-US" b="0">
                <a:latin typeface="Times New Roman" panose="02020603050405020304" charset="0"/>
              </a:rPr>
              <a:t>(</a:t>
            </a:r>
            <a:r>
              <a:rPr lang="zh-CN" b="0">
                <a:latin typeface="Times New Roman" panose="02020603050405020304" charset="0"/>
                <a:cs typeface="楷体_GB2312" charset="0"/>
              </a:rPr>
              <a:t>中特第一课、综合探究一、二）</a:t>
            </a:r>
            <a:r>
              <a:rPr lang="en-US" b="0">
                <a:latin typeface="Times New Roman" panose="02020603050405020304" charset="0"/>
              </a:rPr>
              <a:t>2</a:t>
            </a:r>
            <a:r>
              <a:rPr lang="zh-CN" b="0">
                <a:latin typeface="Times New Roman" panose="02020603050405020304" charset="0"/>
                <a:ea typeface="黑体" panose="02010609060101010101" charset="-122"/>
              </a:rPr>
              <a:t>、中国社会主义的发展历程</a:t>
            </a:r>
            <a:r>
              <a:rPr lang="zh-CN" b="0">
                <a:latin typeface="Times New Roman" panose="02020603050405020304" charset="0"/>
                <a:cs typeface="楷体_GB2312" charset="0"/>
              </a:rPr>
              <a:t>（必修一中特第二三四课、站起来、富起来、强起来）</a:t>
            </a:r>
            <a:r>
              <a:rPr lang="zh-CN" b="0">
                <a:solidFill>
                  <a:srgbClr val="0000FF"/>
                </a:solidFill>
                <a:ea typeface="黑体" panose="02010609060101010101" charset="-122"/>
              </a:rPr>
              <a:t>专题</a:t>
            </a:r>
            <a:r>
              <a:rPr lang="zh-CN" b="0">
                <a:solidFill>
                  <a:srgbClr val="0000FF"/>
                </a:solidFill>
                <a:latin typeface="Times New Roman" panose="02020603050405020304" charset="0"/>
                <a:ea typeface="黑体" panose="02010609060101010101" charset="-122"/>
              </a:rPr>
              <a:t>二</a:t>
            </a:r>
            <a:r>
              <a:rPr lang="zh-CN" b="0">
                <a:solidFill>
                  <a:srgbClr val="0000FF"/>
                </a:solidFill>
                <a:ea typeface="黑体" panose="02010609060101010101" charset="-122"/>
              </a:rPr>
              <a:t>　我国的基本经济制度</a:t>
            </a:r>
            <a:r>
              <a:rPr lang="en-US" b="0">
                <a:latin typeface="Times New Roman" panose="02020603050405020304" charset="0"/>
              </a:rPr>
              <a:t>(</a:t>
            </a:r>
            <a:r>
              <a:rPr lang="zh-CN" b="0">
                <a:latin typeface="Times New Roman" panose="02020603050405020304" charset="0"/>
                <a:cs typeface="楷体_GB2312" charset="0"/>
              </a:rPr>
              <a:t>必修二 经济与社会第一二四课、</a:t>
            </a:r>
            <a:r>
              <a:rPr lang="en-US" altLang="zh-CN" b="0">
                <a:latin typeface="Times New Roman" panose="02020603050405020304" charset="0"/>
                <a:cs typeface="楷体_GB2312" charset="0"/>
              </a:rPr>
              <a:t>1</a:t>
            </a:r>
            <a:r>
              <a:rPr lang="zh-CN" altLang="en-US" b="0">
                <a:latin typeface="Times New Roman" panose="02020603050405020304" charset="0"/>
                <a:cs typeface="楷体_GB2312" charset="0"/>
              </a:rPr>
              <a:t>、</a:t>
            </a:r>
            <a:r>
              <a:rPr lang="zh-CN" b="0">
                <a:latin typeface="Times New Roman" panose="02020603050405020304" charset="0"/>
                <a:cs typeface="楷体_GB2312" charset="0"/>
              </a:rPr>
              <a:t>生产资料所有制、</a:t>
            </a:r>
            <a:r>
              <a:rPr lang="en-US" altLang="zh-CN" b="0">
                <a:latin typeface="Times New Roman" panose="02020603050405020304" charset="0"/>
                <a:cs typeface="楷体_GB2312" charset="0"/>
              </a:rPr>
              <a:t>2</a:t>
            </a:r>
            <a:r>
              <a:rPr lang="zh-CN" altLang="en-US" b="0">
                <a:latin typeface="Times New Roman" panose="02020603050405020304" charset="0"/>
                <a:cs typeface="楷体_GB2312" charset="0"/>
              </a:rPr>
              <a:t>、</a:t>
            </a:r>
            <a:r>
              <a:rPr lang="zh-CN" b="0">
                <a:latin typeface="Times New Roman" panose="02020603050405020304" charset="0"/>
                <a:cs typeface="楷体_GB2312" charset="0"/>
              </a:rPr>
              <a:t>我国的市场经济体制、</a:t>
            </a:r>
            <a:r>
              <a:rPr lang="en-US" altLang="zh-CN" b="0">
                <a:latin typeface="Times New Roman" panose="02020603050405020304" charset="0"/>
                <a:cs typeface="楷体_GB2312" charset="0"/>
              </a:rPr>
              <a:t>3</a:t>
            </a:r>
            <a:r>
              <a:rPr lang="zh-CN" altLang="en-US" b="0">
                <a:latin typeface="Times New Roman" panose="02020603050405020304" charset="0"/>
                <a:cs typeface="楷体_GB2312" charset="0"/>
              </a:rPr>
              <a:t>、</a:t>
            </a:r>
            <a:r>
              <a:rPr lang="zh-CN" b="0">
                <a:latin typeface="Times New Roman" panose="02020603050405020304" charset="0"/>
                <a:cs typeface="楷体_GB2312" charset="0"/>
              </a:rPr>
              <a:t>收入分配制度）</a:t>
            </a:r>
            <a:r>
              <a:rPr lang="zh-CN" b="0">
                <a:solidFill>
                  <a:srgbClr val="0000FF"/>
                </a:solidFill>
                <a:ea typeface="黑体" panose="02010609060101010101" charset="-122"/>
              </a:rPr>
              <a:t>专题</a:t>
            </a:r>
            <a:r>
              <a:rPr lang="zh-CN" b="0">
                <a:solidFill>
                  <a:srgbClr val="0000FF"/>
                </a:solidFill>
                <a:latin typeface="Times New Roman" panose="02020603050405020304" charset="0"/>
                <a:ea typeface="黑体" panose="02010609060101010101" charset="-122"/>
              </a:rPr>
              <a:t>三</a:t>
            </a:r>
            <a:r>
              <a:rPr lang="zh-CN" b="0">
                <a:solidFill>
                  <a:srgbClr val="0000FF"/>
                </a:solidFill>
                <a:ea typeface="黑体" panose="02010609060101010101" charset="-122"/>
              </a:rPr>
              <a:t>　</a:t>
            </a:r>
            <a:r>
              <a:rPr lang="zh-CN" b="0">
                <a:solidFill>
                  <a:srgbClr val="0000FF"/>
                </a:solidFill>
                <a:latin typeface="Times New Roman" panose="02020603050405020304" charset="0"/>
                <a:ea typeface="黑体" panose="02010609060101010101" charset="-122"/>
              </a:rPr>
              <a:t>全球视野下的经济高质量发展</a:t>
            </a:r>
            <a:r>
              <a:rPr lang="en-US" b="0">
                <a:solidFill>
                  <a:srgbClr val="FF0000"/>
                </a:solidFill>
                <a:latin typeface="Times New Roman" panose="02020603050405020304" charset="0"/>
                <a:cs typeface="楷体_GB2312" charset="0"/>
              </a:rPr>
              <a:t>(</a:t>
            </a:r>
            <a:r>
              <a:rPr lang="zh-CN" b="0">
                <a:solidFill>
                  <a:srgbClr val="FF0000"/>
                </a:solidFill>
                <a:latin typeface="Times New Roman" panose="02020603050405020304" charset="0"/>
                <a:cs typeface="楷体_GB2312" charset="0"/>
              </a:rPr>
              <a:t>必修二第三课我国经济的发展、</a:t>
            </a:r>
            <a:r>
              <a:rPr lang="zh-CN" b="0">
                <a:solidFill>
                  <a:srgbClr val="FF0000"/>
                </a:solidFill>
                <a:cs typeface="楷体_GB2312" charset="0"/>
              </a:rPr>
              <a:t>选必</a:t>
            </a:r>
            <a:r>
              <a:rPr lang="en-US" b="0">
                <a:solidFill>
                  <a:srgbClr val="FF0000"/>
                </a:solidFill>
                <a:latin typeface="Times New Roman" panose="02020603050405020304" charset="0"/>
                <a:cs typeface="楷体_GB2312" charset="0"/>
              </a:rPr>
              <a:t>1</a:t>
            </a:r>
            <a:r>
              <a:rPr lang="zh-CN" b="0">
                <a:solidFill>
                  <a:srgbClr val="FF0000"/>
                </a:solidFill>
                <a:cs typeface="楷体_GB2312" charset="0"/>
              </a:rPr>
              <a:t>第三单元</a:t>
            </a:r>
            <a:r>
              <a:rPr lang="zh-CN" b="0">
                <a:solidFill>
                  <a:srgbClr val="FF0000"/>
                </a:solidFill>
                <a:latin typeface="Times New Roman" panose="02020603050405020304" charset="0"/>
                <a:cs typeface="楷体_GB2312" charset="0"/>
              </a:rPr>
              <a:t>经济全球化</a:t>
            </a:r>
            <a:r>
              <a:rPr lang="en-US" b="0">
                <a:solidFill>
                  <a:srgbClr val="FF0000"/>
                </a:solidFill>
                <a:latin typeface="Times New Roman" panose="02020603050405020304" charset="0"/>
                <a:cs typeface="楷体_GB2312" charset="0"/>
              </a:rPr>
              <a:t>)
</a:t>
            </a:r>
            <a:endParaRPr lang="zh-CN" b="0">
              <a:solidFill>
                <a:srgbClr val="FF0000"/>
              </a:solidFill>
              <a:ea typeface="黑体" panose="02010609060101010101" charset="-122"/>
            </a:endParaRPr>
          </a:p>
          <a:p>
            <a:pPr indent="0"/>
            <a:r>
              <a:rPr lang="zh-CN" b="0">
                <a:solidFill>
                  <a:srgbClr val="0000FF"/>
                </a:solidFill>
                <a:ea typeface="黑体" panose="02010609060101010101" charset="-122"/>
              </a:rPr>
              <a:t>专题</a:t>
            </a:r>
            <a:r>
              <a:rPr lang="zh-CN" b="0">
                <a:solidFill>
                  <a:srgbClr val="0000FF"/>
                </a:solidFill>
                <a:latin typeface="Times New Roman" panose="02020603050405020304" charset="0"/>
                <a:ea typeface="黑体" panose="02010609060101010101" charset="-122"/>
              </a:rPr>
              <a:t>四</a:t>
            </a:r>
            <a:r>
              <a:rPr lang="zh-CN" b="0">
                <a:solidFill>
                  <a:srgbClr val="0000FF"/>
                </a:solidFill>
                <a:ea typeface="黑体" panose="02010609060101010101" charset="-122"/>
              </a:rPr>
              <a:t>　就业创业与企业经营</a:t>
            </a:r>
            <a:r>
              <a:rPr lang="en-US" b="0">
                <a:solidFill>
                  <a:srgbClr val="FF0000"/>
                </a:solidFill>
                <a:latin typeface="Times New Roman" panose="02020603050405020304" charset="0"/>
                <a:cs typeface="楷体_GB2312" charset="0"/>
              </a:rPr>
              <a:t>(</a:t>
            </a:r>
            <a:r>
              <a:rPr lang="zh-CN" b="0">
                <a:solidFill>
                  <a:srgbClr val="FF0000"/>
                </a:solidFill>
                <a:latin typeface="Times New Roman" panose="02020603050405020304" charset="0"/>
                <a:cs typeface="楷体_GB2312" charset="0"/>
              </a:rPr>
              <a:t>必修二第一课第二框企业经营、选必</a:t>
            </a:r>
            <a:r>
              <a:rPr lang="en-US" b="0">
                <a:solidFill>
                  <a:srgbClr val="FF0000"/>
                </a:solidFill>
                <a:latin typeface="Times New Roman" panose="02020603050405020304" charset="0"/>
              </a:rPr>
              <a:t>2</a:t>
            </a:r>
            <a:r>
              <a:rPr lang="zh-CN" b="0">
                <a:solidFill>
                  <a:srgbClr val="FF0000"/>
                </a:solidFill>
                <a:latin typeface="Times New Roman" panose="02020603050405020304" charset="0"/>
                <a:cs typeface="楷体_GB2312" charset="0"/>
              </a:rPr>
              <a:t>第三单元就业与创业</a:t>
            </a:r>
            <a:r>
              <a:rPr lang="en-US" b="0">
                <a:solidFill>
                  <a:srgbClr val="FF0000"/>
                </a:solidFill>
                <a:latin typeface="Times New Roman" panose="02020603050405020304" charset="0"/>
                <a:cs typeface="楷体_GB2312" charset="0"/>
              </a:rPr>
              <a:t>)</a:t>
            </a:r>
            <a:endParaRPr lang="zh-CN" b="0">
              <a:solidFill>
                <a:srgbClr val="FF0000"/>
              </a:solidFill>
              <a:ea typeface="黑体" panose="02010609060101010101" charset="-122"/>
            </a:endParaRPr>
          </a:p>
          <a:p>
            <a:pPr indent="0"/>
            <a:r>
              <a:rPr lang="zh-CN" b="0">
                <a:solidFill>
                  <a:srgbClr val="0000FF"/>
                </a:solidFill>
                <a:ea typeface="黑体" panose="02010609060101010101" charset="-122"/>
              </a:rPr>
              <a:t>专题</a:t>
            </a:r>
            <a:r>
              <a:rPr lang="zh-CN" b="0">
                <a:solidFill>
                  <a:srgbClr val="0000FF"/>
                </a:solidFill>
                <a:latin typeface="Times New Roman" panose="02020603050405020304" charset="0"/>
                <a:ea typeface="黑体" panose="02010609060101010101" charset="-122"/>
              </a:rPr>
              <a:t>五</a:t>
            </a:r>
            <a:r>
              <a:rPr lang="zh-CN" b="0">
                <a:solidFill>
                  <a:srgbClr val="0000FF"/>
                </a:solidFill>
                <a:ea typeface="黑体" panose="02010609060101010101" charset="-122"/>
              </a:rPr>
              <a:t>　中国共产党的领导</a:t>
            </a:r>
            <a:r>
              <a:rPr lang="en-US" b="0">
                <a:latin typeface="Times New Roman" panose="02020603050405020304" charset="0"/>
                <a:cs typeface="楷体_GB2312" charset="0"/>
              </a:rPr>
              <a:t>(</a:t>
            </a:r>
            <a:r>
              <a:rPr lang="zh-CN" b="0">
                <a:latin typeface="Times New Roman" panose="02020603050405020304" charset="0"/>
                <a:cs typeface="楷体_GB2312" charset="0"/>
              </a:rPr>
              <a:t>必修三第一单元</a:t>
            </a:r>
            <a:r>
              <a:rPr lang="en-US" b="0">
                <a:latin typeface="Times New Roman" panose="02020603050405020304" charset="0"/>
              </a:rPr>
              <a:t>1-3</a:t>
            </a:r>
            <a:r>
              <a:rPr lang="zh-CN" b="0">
                <a:latin typeface="Times New Roman" panose="02020603050405020304" charset="0"/>
                <a:cs typeface="楷体_GB2312" charset="0"/>
              </a:rPr>
              <a:t>课</a:t>
            </a:r>
            <a:r>
              <a:rPr lang="en-US" b="0">
                <a:latin typeface="Times New Roman" panose="02020603050405020304" charset="0"/>
                <a:cs typeface="楷体_GB2312" charset="0"/>
              </a:rPr>
              <a:t>)</a:t>
            </a:r>
            <a:r>
              <a:rPr lang="zh-CN" b="0">
                <a:solidFill>
                  <a:srgbClr val="0000FF"/>
                </a:solidFill>
                <a:ea typeface="黑体" panose="02010609060101010101" charset="-122"/>
              </a:rPr>
              <a:t>专题</a:t>
            </a:r>
            <a:r>
              <a:rPr lang="zh-CN" b="0">
                <a:solidFill>
                  <a:srgbClr val="0000FF"/>
                </a:solidFill>
                <a:latin typeface="Times New Roman" panose="02020603050405020304" charset="0"/>
                <a:ea typeface="黑体" panose="02010609060101010101" charset="-122"/>
              </a:rPr>
              <a:t>六</a:t>
            </a:r>
            <a:r>
              <a:rPr lang="zh-CN" b="0">
                <a:solidFill>
                  <a:srgbClr val="0000FF"/>
                </a:solidFill>
                <a:ea typeface="黑体" panose="02010609060101010101" charset="-122"/>
              </a:rPr>
              <a:t>　我国全过程人民民主</a:t>
            </a:r>
            <a:r>
              <a:rPr lang="en-US" b="0">
                <a:solidFill>
                  <a:srgbClr val="FF0000"/>
                </a:solidFill>
                <a:latin typeface="Times New Roman" panose="02020603050405020304" charset="0"/>
                <a:cs typeface="楷体_GB2312" charset="0"/>
              </a:rPr>
              <a:t>(</a:t>
            </a:r>
            <a:r>
              <a:rPr lang="zh-CN" b="0">
                <a:solidFill>
                  <a:srgbClr val="FF0000"/>
                </a:solidFill>
                <a:latin typeface="Times New Roman" panose="02020603050405020304" charset="0"/>
                <a:cs typeface="楷体_GB2312" charset="0"/>
              </a:rPr>
              <a:t>必修三第二单元人民当家作主</a:t>
            </a:r>
            <a:r>
              <a:rPr lang="en-US" b="0">
                <a:solidFill>
                  <a:srgbClr val="FF0000"/>
                </a:solidFill>
                <a:latin typeface="Times New Roman" panose="02020603050405020304" charset="0"/>
              </a:rPr>
              <a:t>4-6</a:t>
            </a:r>
            <a:r>
              <a:rPr lang="zh-CN" b="0">
                <a:solidFill>
                  <a:srgbClr val="FF0000"/>
                </a:solidFill>
                <a:latin typeface="Times New Roman" panose="02020603050405020304" charset="0"/>
                <a:cs typeface="楷体_GB2312" charset="0"/>
              </a:rPr>
              <a:t>课、选必一第一单元各具特色的国家</a:t>
            </a:r>
            <a:r>
              <a:rPr lang="en-US" b="0">
                <a:solidFill>
                  <a:srgbClr val="FF0000"/>
                </a:solidFill>
                <a:latin typeface="Times New Roman" panose="02020603050405020304" charset="0"/>
                <a:cs typeface="楷体_GB2312" charset="0"/>
              </a:rPr>
              <a:t>)</a:t>
            </a:r>
            <a:r>
              <a:rPr lang="zh-CN" b="0">
                <a:solidFill>
                  <a:srgbClr val="0000FF"/>
                </a:solidFill>
                <a:ea typeface="黑体" panose="02010609060101010101" charset="-122"/>
              </a:rPr>
              <a:t>专题</a:t>
            </a:r>
            <a:r>
              <a:rPr lang="zh-CN" b="0">
                <a:solidFill>
                  <a:srgbClr val="0000FF"/>
                </a:solidFill>
                <a:latin typeface="Times New Roman" panose="02020603050405020304" charset="0"/>
                <a:ea typeface="黑体" panose="02010609060101010101" charset="-122"/>
              </a:rPr>
              <a:t>七</a:t>
            </a:r>
            <a:r>
              <a:rPr lang="zh-CN" b="0">
                <a:solidFill>
                  <a:srgbClr val="0000FF"/>
                </a:solidFill>
                <a:ea typeface="黑体" panose="02010609060101010101" charset="-122"/>
              </a:rPr>
              <a:t>　全面依法治国</a:t>
            </a:r>
            <a:r>
              <a:rPr lang="en-US" b="0">
                <a:latin typeface="Times New Roman" panose="02020603050405020304" charset="0"/>
                <a:cs typeface="楷体_GB2312" charset="0"/>
              </a:rPr>
              <a:t>(</a:t>
            </a:r>
            <a:r>
              <a:rPr lang="zh-CN" b="0">
                <a:latin typeface="Times New Roman" panose="02020603050405020304" charset="0"/>
                <a:cs typeface="楷体_GB2312" charset="0"/>
              </a:rPr>
              <a:t>必修三第三单元</a:t>
            </a:r>
            <a:r>
              <a:rPr lang="en-US" b="0">
                <a:latin typeface="Times New Roman" panose="02020603050405020304" charset="0"/>
              </a:rPr>
              <a:t>7-9</a:t>
            </a:r>
            <a:r>
              <a:rPr lang="zh-CN" b="0">
                <a:latin typeface="Times New Roman" panose="02020603050405020304" charset="0"/>
                <a:cs typeface="楷体_GB2312" charset="0"/>
              </a:rPr>
              <a:t>课</a:t>
            </a:r>
            <a:r>
              <a:rPr lang="en-US" b="0">
                <a:latin typeface="Times New Roman" panose="02020603050405020304" charset="0"/>
                <a:cs typeface="楷体_GB2312" charset="0"/>
              </a:rPr>
              <a:t>)</a:t>
            </a:r>
            <a:r>
              <a:rPr lang="zh-CN" b="0">
                <a:solidFill>
                  <a:srgbClr val="0000FF"/>
                </a:solidFill>
                <a:ea typeface="黑体" panose="02010609060101010101" charset="-122"/>
              </a:rPr>
              <a:t>专题</a:t>
            </a:r>
            <a:r>
              <a:rPr lang="zh-CN" b="0">
                <a:solidFill>
                  <a:srgbClr val="0000FF"/>
                </a:solidFill>
                <a:latin typeface="Times New Roman" panose="02020603050405020304" charset="0"/>
                <a:ea typeface="黑体" panose="02010609060101010101" charset="-122"/>
              </a:rPr>
              <a:t>八</a:t>
            </a:r>
            <a:r>
              <a:rPr lang="zh-CN" b="0">
                <a:solidFill>
                  <a:srgbClr val="0000FF"/>
                </a:solidFill>
                <a:ea typeface="黑体" panose="02010609060101010101" charset="-122"/>
              </a:rPr>
              <a:t>　哲学基本思想与辩证唯物论</a:t>
            </a:r>
            <a:r>
              <a:rPr lang="en-US" b="0">
                <a:latin typeface="Times New Roman" panose="02020603050405020304" charset="0"/>
                <a:cs typeface="楷体_GB2312" charset="0"/>
              </a:rPr>
              <a:t>(</a:t>
            </a:r>
            <a:r>
              <a:rPr lang="zh-CN" b="0">
                <a:latin typeface="Times New Roman" panose="02020603050405020304" charset="0"/>
                <a:cs typeface="楷体_GB2312" charset="0"/>
              </a:rPr>
              <a:t>必修四第一单元</a:t>
            </a:r>
            <a:r>
              <a:rPr lang="en-US" b="0">
                <a:latin typeface="Times New Roman" panose="02020603050405020304" charset="0"/>
              </a:rPr>
              <a:t>1-2</a:t>
            </a:r>
            <a:r>
              <a:rPr lang="zh-CN" b="0">
                <a:latin typeface="Times New Roman" panose="02020603050405020304" charset="0"/>
                <a:cs typeface="楷体_GB2312" charset="0"/>
              </a:rPr>
              <a:t>课</a:t>
            </a:r>
            <a:r>
              <a:rPr lang="en-US" b="0">
                <a:latin typeface="Times New Roman" panose="02020603050405020304" charset="0"/>
                <a:cs typeface="楷体_GB2312" charset="0"/>
              </a:rPr>
              <a:t>)</a:t>
            </a:r>
            <a:r>
              <a:rPr lang="zh-CN" b="0">
                <a:solidFill>
                  <a:srgbClr val="0000FF"/>
                </a:solidFill>
                <a:ea typeface="黑体" panose="02010609060101010101" charset="-122"/>
              </a:rPr>
              <a:t>专题</a:t>
            </a:r>
            <a:r>
              <a:rPr lang="zh-CN" b="0">
                <a:solidFill>
                  <a:srgbClr val="0000FF"/>
                </a:solidFill>
                <a:latin typeface="Times New Roman" panose="02020603050405020304" charset="0"/>
                <a:ea typeface="黑体" panose="02010609060101010101" charset="-122"/>
              </a:rPr>
              <a:t>九</a:t>
            </a:r>
            <a:r>
              <a:rPr lang="zh-CN" b="0">
                <a:solidFill>
                  <a:srgbClr val="0000FF"/>
                </a:solidFill>
                <a:ea typeface="黑体" panose="02010609060101010101" charset="-122"/>
              </a:rPr>
              <a:t>　辩证法与辩证思维</a:t>
            </a:r>
            <a:r>
              <a:rPr lang="en-US" b="0">
                <a:latin typeface="Times New Roman" panose="02020603050405020304" charset="0"/>
              </a:rPr>
              <a:t>1</a:t>
            </a:r>
            <a:r>
              <a:rPr lang="zh-CN" b="0">
                <a:latin typeface="Times New Roman" panose="02020603050405020304" charset="0"/>
                <a:ea typeface="宋体" panose="02010600030101010101" pitchFamily="2" charset="-122"/>
              </a:rPr>
              <a:t>、</a:t>
            </a:r>
            <a:r>
              <a:rPr lang="zh-CN" b="0">
                <a:ea typeface="宋体" panose="02010600030101010101" pitchFamily="2" charset="-122"/>
              </a:rPr>
              <a:t>唯物辩证法的总特征</a:t>
            </a:r>
            <a:r>
              <a:rPr lang="en-US" b="0">
                <a:latin typeface="Times New Roman" panose="02020603050405020304" charset="0"/>
                <a:cs typeface="楷体_GB2312" charset="0"/>
              </a:rPr>
              <a:t>(</a:t>
            </a:r>
            <a:r>
              <a:rPr lang="zh-CN" b="0">
                <a:cs typeface="楷体_GB2312" charset="0"/>
              </a:rPr>
              <a:t>融合选择性必修</a:t>
            </a:r>
            <a:r>
              <a:rPr lang="en-US" b="0">
                <a:latin typeface="Times New Roman" panose="02020603050405020304" charset="0"/>
                <a:cs typeface="楷体_GB2312" charset="0"/>
              </a:rPr>
              <a:t>3</a:t>
            </a:r>
            <a:r>
              <a:rPr lang="zh-CN" b="0">
                <a:cs typeface="楷体_GB2312" charset="0"/>
              </a:rPr>
              <a:t>第九课</a:t>
            </a:r>
            <a:r>
              <a:rPr lang="en-US" b="0">
                <a:latin typeface="Times New Roman" panose="02020603050405020304" charset="0"/>
                <a:cs typeface="楷体_GB2312" charset="0"/>
              </a:rPr>
              <a:t>)</a:t>
            </a:r>
            <a:r>
              <a:rPr lang="en-US" b="0">
                <a:latin typeface="Times New Roman" panose="02020603050405020304" charset="0"/>
                <a:cs typeface="Times New Roman" panose="02020603050405020304" charset="0"/>
              </a:rPr>
              <a:t>    </a:t>
            </a:r>
            <a:r>
              <a:rPr lang="en-US" b="0">
                <a:latin typeface="Times New Roman" panose="02020603050405020304" charset="0"/>
              </a:rPr>
              <a:t>2</a:t>
            </a:r>
            <a:r>
              <a:rPr lang="zh-CN" b="0">
                <a:latin typeface="Times New Roman" panose="02020603050405020304" charset="0"/>
                <a:ea typeface="宋体" panose="02010600030101010101" pitchFamily="2" charset="-122"/>
              </a:rPr>
              <a:t>、</a:t>
            </a:r>
            <a:r>
              <a:rPr lang="zh-CN" b="0">
                <a:ea typeface="宋体" panose="02010600030101010101" pitchFamily="2" charset="-122"/>
              </a:rPr>
              <a:t>唯物辩证法的实质与核心
</a:t>
            </a:r>
            <a:endParaRPr lang="en-US" b="0">
              <a:latin typeface="Times New Roman" panose="02020603050405020304" charset="0"/>
            </a:endParaRPr>
          </a:p>
          <a:p>
            <a:pPr indent="0"/>
            <a:r>
              <a:rPr lang="en-US" b="0">
                <a:solidFill>
                  <a:srgbClr val="FF0000"/>
                </a:solidFill>
                <a:latin typeface="Times New Roman" panose="02020603050405020304" charset="0"/>
              </a:rPr>
              <a:t>3</a:t>
            </a:r>
            <a:r>
              <a:rPr lang="zh-CN" b="0">
                <a:solidFill>
                  <a:srgbClr val="FF0000"/>
                </a:solidFill>
                <a:latin typeface="Times New Roman" panose="02020603050405020304" charset="0"/>
                <a:ea typeface="宋体" panose="02010600030101010101" pitchFamily="2" charset="-122"/>
              </a:rPr>
              <a:t>、</a:t>
            </a:r>
            <a:r>
              <a:rPr lang="zh-CN" b="0">
                <a:solidFill>
                  <a:srgbClr val="FF0000"/>
                </a:solidFill>
                <a:ea typeface="宋体" panose="02010600030101010101" pitchFamily="2" charset="-122"/>
              </a:rPr>
              <a:t>辩证思维方法</a:t>
            </a:r>
            <a:r>
              <a:rPr lang="en-US" b="0">
                <a:solidFill>
                  <a:srgbClr val="FF0000"/>
                </a:solidFill>
                <a:latin typeface="Times New Roman" panose="02020603050405020304" charset="0"/>
                <a:cs typeface="楷体_GB2312" charset="0"/>
              </a:rPr>
              <a:t>(</a:t>
            </a:r>
            <a:r>
              <a:rPr lang="zh-CN" b="0">
                <a:solidFill>
                  <a:srgbClr val="FF0000"/>
                </a:solidFill>
                <a:cs typeface="楷体_GB2312" charset="0"/>
              </a:rPr>
              <a:t>融合选择性必修</a:t>
            </a:r>
            <a:r>
              <a:rPr lang="en-US" b="0">
                <a:solidFill>
                  <a:srgbClr val="FF0000"/>
                </a:solidFill>
                <a:latin typeface="Times New Roman" panose="02020603050405020304" charset="0"/>
                <a:cs typeface="楷体_GB2312" charset="0"/>
              </a:rPr>
              <a:t>3 </a:t>
            </a:r>
            <a:r>
              <a:rPr lang="zh-CN" b="0">
                <a:solidFill>
                  <a:srgbClr val="FF0000"/>
                </a:solidFill>
                <a:cs typeface="楷体_GB2312" charset="0"/>
              </a:rPr>
              <a:t>第八课、第十课</a:t>
            </a:r>
            <a:r>
              <a:rPr lang="en-US" b="0">
                <a:solidFill>
                  <a:srgbClr val="FF0000"/>
                </a:solidFill>
                <a:latin typeface="Times New Roman" panose="02020603050405020304" charset="0"/>
                <a:cs typeface="楷体_GB2312" charset="0"/>
              </a:rPr>
              <a:t>)</a:t>
            </a:r>
            <a:r>
              <a:rPr lang="zh-CN" b="0">
                <a:solidFill>
                  <a:srgbClr val="0000FF"/>
                </a:solidFill>
                <a:ea typeface="黑体" panose="02010609060101010101" charset="-122"/>
              </a:rPr>
              <a:t>专题十　认识社会与价值选择</a:t>
            </a:r>
            <a:r>
              <a:rPr lang="en-US" b="0">
                <a:latin typeface="Times New Roman" panose="02020603050405020304" charset="0"/>
                <a:cs typeface="楷体_GB2312" charset="0"/>
              </a:rPr>
              <a:t>(</a:t>
            </a:r>
            <a:r>
              <a:rPr lang="zh-CN" b="0">
                <a:latin typeface="Times New Roman" panose="02020603050405020304" charset="0"/>
                <a:cs typeface="楷体_GB2312" charset="0"/>
              </a:rPr>
              <a:t>必修四第二单元</a:t>
            </a:r>
            <a:r>
              <a:rPr lang="en-US" b="0">
                <a:latin typeface="Times New Roman" panose="02020603050405020304" charset="0"/>
              </a:rPr>
              <a:t>4-6</a:t>
            </a:r>
            <a:r>
              <a:rPr lang="zh-CN" b="0">
                <a:latin typeface="Times New Roman" panose="02020603050405020304" charset="0"/>
                <a:cs typeface="楷体_GB2312" charset="0"/>
              </a:rPr>
              <a:t>课</a:t>
            </a:r>
            <a:r>
              <a:rPr lang="en-US" b="0">
                <a:latin typeface="Times New Roman" panose="02020603050405020304" charset="0"/>
                <a:cs typeface="楷体_GB2312" charset="0"/>
              </a:rPr>
              <a:t>)</a:t>
            </a:r>
            <a:r>
              <a:rPr lang="zh-CN" b="0">
                <a:solidFill>
                  <a:srgbClr val="0000FF"/>
                </a:solidFill>
                <a:ea typeface="黑体" panose="02010609060101010101" charset="-122"/>
              </a:rPr>
              <a:t>专题十</a:t>
            </a:r>
            <a:r>
              <a:rPr lang="zh-CN" b="0">
                <a:solidFill>
                  <a:srgbClr val="0000FF"/>
                </a:solidFill>
                <a:latin typeface="Times New Roman" panose="02020603050405020304" charset="0"/>
                <a:ea typeface="黑体" panose="02010609060101010101" charset="-122"/>
              </a:rPr>
              <a:t>一</a:t>
            </a:r>
            <a:r>
              <a:rPr lang="zh-CN" b="0">
                <a:solidFill>
                  <a:srgbClr val="0000FF"/>
                </a:solidFill>
                <a:ea typeface="黑体" panose="02010609060101010101" charset="-122"/>
              </a:rPr>
              <a:t>　文化传承与文化创新</a:t>
            </a:r>
            <a:r>
              <a:rPr lang="en-US" b="0">
                <a:latin typeface="Times New Roman" panose="02020603050405020304" charset="0"/>
                <a:cs typeface="楷体_GB2312" charset="0"/>
              </a:rPr>
              <a:t>(</a:t>
            </a:r>
            <a:r>
              <a:rPr lang="zh-CN" b="0">
                <a:latin typeface="Times New Roman" panose="02020603050405020304" charset="0"/>
                <a:cs typeface="楷体_GB2312" charset="0"/>
              </a:rPr>
              <a:t>必修四第三单元</a:t>
            </a:r>
            <a:r>
              <a:rPr lang="en-US" b="0">
                <a:latin typeface="Times New Roman" panose="02020603050405020304" charset="0"/>
              </a:rPr>
              <a:t>7-9</a:t>
            </a:r>
            <a:r>
              <a:rPr lang="zh-CN" b="0">
                <a:latin typeface="Times New Roman" panose="02020603050405020304" charset="0"/>
                <a:cs typeface="楷体_GB2312" charset="0"/>
              </a:rPr>
              <a:t>课</a:t>
            </a:r>
            <a:r>
              <a:rPr lang="en-US" b="0">
                <a:latin typeface="Times New Roman" panose="02020603050405020304" charset="0"/>
                <a:cs typeface="楷体_GB2312" charset="0"/>
              </a:rPr>
              <a:t>)</a:t>
            </a:r>
            <a:r>
              <a:rPr lang="zh-CN" b="0">
                <a:solidFill>
                  <a:srgbClr val="0000FF"/>
                </a:solidFill>
                <a:ea typeface="黑体" panose="02010609060101010101" charset="-122"/>
              </a:rPr>
              <a:t>专题十</a:t>
            </a:r>
            <a:r>
              <a:rPr lang="zh-CN" b="0">
                <a:solidFill>
                  <a:srgbClr val="0000FF"/>
                </a:solidFill>
                <a:latin typeface="Times New Roman" panose="02020603050405020304" charset="0"/>
                <a:ea typeface="黑体" panose="02010609060101010101" charset="-122"/>
              </a:rPr>
              <a:t>二</a:t>
            </a:r>
            <a:r>
              <a:rPr lang="zh-CN" b="0">
                <a:solidFill>
                  <a:srgbClr val="0000FF"/>
                </a:solidFill>
                <a:ea typeface="黑体" panose="02010609060101010101" charset="-122"/>
              </a:rPr>
              <a:t>　</a:t>
            </a:r>
            <a:r>
              <a:rPr lang="zh-CN" b="0">
                <a:solidFill>
                  <a:srgbClr val="0000FF"/>
                </a:solidFill>
                <a:latin typeface="Times New Roman" panose="02020603050405020304" charset="0"/>
                <a:ea typeface="黑体" panose="02010609060101010101" charset="-122"/>
              </a:rPr>
              <a:t>世界多极化形势下的中国担当</a:t>
            </a:r>
            <a:r>
              <a:rPr lang="en-US" b="0">
                <a:latin typeface="Times New Roman" panose="02020603050405020304" charset="0"/>
                <a:cs typeface="楷体_GB2312" charset="0"/>
              </a:rPr>
              <a:t>(</a:t>
            </a:r>
            <a:r>
              <a:rPr lang="zh-CN" b="0">
                <a:latin typeface="Times New Roman" panose="02020603050405020304" charset="0"/>
                <a:cs typeface="楷体_GB2312" charset="0"/>
              </a:rPr>
              <a:t>选必一第三单元、第四单元</a:t>
            </a:r>
            <a:r>
              <a:rPr lang="en-US" b="0">
                <a:latin typeface="Times New Roman" panose="02020603050405020304" charset="0"/>
                <a:cs typeface="楷体_GB2312" charset="0"/>
              </a:rPr>
              <a:t>)</a:t>
            </a:r>
            <a:r>
              <a:rPr lang="zh-CN" b="0">
                <a:solidFill>
                  <a:srgbClr val="0000FF"/>
                </a:solidFill>
                <a:ea typeface="黑体" panose="02010609060101010101" charset="-122"/>
              </a:rPr>
              <a:t>专题十</a:t>
            </a:r>
            <a:r>
              <a:rPr lang="zh-CN" b="0">
                <a:solidFill>
                  <a:srgbClr val="0000FF"/>
                </a:solidFill>
                <a:latin typeface="Times New Roman" panose="02020603050405020304" charset="0"/>
                <a:ea typeface="黑体" panose="02010609060101010101" charset="-122"/>
              </a:rPr>
              <a:t>三</a:t>
            </a:r>
            <a:r>
              <a:rPr lang="zh-CN" b="0">
                <a:solidFill>
                  <a:srgbClr val="0000FF"/>
                </a:solidFill>
                <a:ea typeface="黑体" panose="02010609060101010101" charset="-122"/>
              </a:rPr>
              <a:t>　</a:t>
            </a:r>
            <a:r>
              <a:rPr lang="zh-CN" b="0">
                <a:solidFill>
                  <a:srgbClr val="0000FF"/>
                </a:solidFill>
                <a:latin typeface="Times New Roman" panose="02020603050405020304" charset="0"/>
                <a:ea typeface="黑体" panose="02010609060101010101" charset="-122"/>
              </a:rPr>
              <a:t>民事权利与义务</a:t>
            </a:r>
            <a:r>
              <a:rPr lang="en-US" b="0">
                <a:latin typeface="Times New Roman" panose="02020603050405020304" charset="0"/>
                <a:cs typeface="楷体_GB2312" charset="0"/>
              </a:rPr>
              <a:t>(</a:t>
            </a:r>
            <a:r>
              <a:rPr lang="zh-CN" b="0">
                <a:latin typeface="Times New Roman" panose="02020603050405020304" charset="0"/>
                <a:cs typeface="楷体_GB2312" charset="0"/>
              </a:rPr>
              <a:t>选必二第一单元</a:t>
            </a:r>
            <a:r>
              <a:rPr lang="en-US" b="0">
                <a:latin typeface="Times New Roman" panose="02020603050405020304" charset="0"/>
              </a:rPr>
              <a:t>1-4</a:t>
            </a:r>
            <a:r>
              <a:rPr lang="zh-CN" b="0">
                <a:latin typeface="Times New Roman" panose="02020603050405020304" charset="0"/>
                <a:cs typeface="楷体_GB2312" charset="0"/>
              </a:rPr>
              <a:t>课</a:t>
            </a:r>
            <a:r>
              <a:rPr lang="en-US" b="0">
                <a:latin typeface="Times New Roman" panose="02020603050405020304" charset="0"/>
                <a:cs typeface="楷体_GB2312" charset="0"/>
              </a:rPr>
              <a:t>)</a:t>
            </a:r>
            <a:r>
              <a:rPr lang="zh-CN" b="0">
                <a:solidFill>
                  <a:srgbClr val="0000FF"/>
                </a:solidFill>
                <a:ea typeface="黑体" panose="02010609060101010101" charset="-122"/>
              </a:rPr>
              <a:t>专题十</a:t>
            </a:r>
            <a:r>
              <a:rPr lang="zh-CN" b="0">
                <a:solidFill>
                  <a:srgbClr val="0000FF"/>
                </a:solidFill>
                <a:latin typeface="Times New Roman" panose="02020603050405020304" charset="0"/>
                <a:ea typeface="黑体" panose="02010609060101010101" charset="-122"/>
              </a:rPr>
              <a:t>四</a:t>
            </a:r>
            <a:r>
              <a:rPr lang="zh-CN" b="0">
                <a:solidFill>
                  <a:srgbClr val="0000FF"/>
                </a:solidFill>
                <a:ea typeface="黑体" panose="02010609060101010101" charset="-122"/>
              </a:rPr>
              <a:t>　</a:t>
            </a:r>
            <a:r>
              <a:rPr lang="zh-CN" b="0">
                <a:solidFill>
                  <a:srgbClr val="0000FF"/>
                </a:solidFill>
                <a:latin typeface="Times New Roman" panose="02020603050405020304" charset="0"/>
                <a:ea typeface="黑体" panose="02010609060101010101" charset="-122"/>
              </a:rPr>
              <a:t>家庭婚姻与社会争议解决</a:t>
            </a:r>
            <a:r>
              <a:rPr lang="en-US" b="0">
                <a:latin typeface="Times New Roman" panose="02020603050405020304" charset="0"/>
                <a:cs typeface="楷体_GB2312" charset="0"/>
              </a:rPr>
              <a:t>(</a:t>
            </a:r>
            <a:r>
              <a:rPr lang="zh-CN" b="0">
                <a:latin typeface="Times New Roman" panose="02020603050405020304" charset="0"/>
                <a:cs typeface="楷体_GB2312" charset="0"/>
              </a:rPr>
              <a:t>选必二第二单元、第四单元</a:t>
            </a:r>
            <a:r>
              <a:rPr lang="en-US" b="0">
                <a:latin typeface="Times New Roman" panose="02020603050405020304" charset="0"/>
                <a:cs typeface="楷体_GB2312" charset="0"/>
              </a:rPr>
              <a:t>)</a:t>
            </a:r>
            <a:r>
              <a:rPr lang="zh-CN" b="0">
                <a:solidFill>
                  <a:srgbClr val="0000FF"/>
                </a:solidFill>
                <a:ea typeface="黑体" panose="02010609060101010101" charset="-122"/>
              </a:rPr>
              <a:t>专题十</a:t>
            </a:r>
            <a:r>
              <a:rPr lang="zh-CN" b="0">
                <a:solidFill>
                  <a:srgbClr val="0000FF"/>
                </a:solidFill>
                <a:latin typeface="Times New Roman" panose="02020603050405020304" charset="0"/>
                <a:ea typeface="黑体" panose="02010609060101010101" charset="-122"/>
              </a:rPr>
              <a:t>五</a:t>
            </a:r>
            <a:r>
              <a:rPr lang="zh-CN" b="0">
                <a:solidFill>
                  <a:srgbClr val="0000FF"/>
                </a:solidFill>
                <a:ea typeface="黑体" panose="02010609060101010101" charset="-122"/>
              </a:rPr>
              <a:t>　</a:t>
            </a:r>
            <a:r>
              <a:rPr lang="zh-CN" b="0">
                <a:solidFill>
                  <a:srgbClr val="0000FF"/>
                </a:solidFill>
                <a:latin typeface="Times New Roman" panose="02020603050405020304" charset="0"/>
                <a:ea typeface="黑体" panose="02010609060101010101" charset="-122"/>
              </a:rPr>
              <a:t>树立科学思维观念、提高创新思维能力</a:t>
            </a:r>
            <a:r>
              <a:rPr lang="en-US" b="0">
                <a:latin typeface="Times New Roman" panose="02020603050405020304" charset="0"/>
                <a:cs typeface="楷体_GB2312" charset="0"/>
              </a:rPr>
              <a:t>(</a:t>
            </a:r>
            <a:r>
              <a:rPr lang="zh-CN" b="0">
                <a:latin typeface="Times New Roman" panose="02020603050405020304" charset="0"/>
                <a:cs typeface="楷体_GB2312" charset="0"/>
              </a:rPr>
              <a:t>选必三第一单元、第四单元</a:t>
            </a:r>
            <a:r>
              <a:rPr lang="en-US" b="0">
                <a:latin typeface="Times New Roman" panose="02020603050405020304" charset="0"/>
                <a:cs typeface="楷体_GB2312" charset="0"/>
              </a:rPr>
              <a:t>)</a:t>
            </a:r>
            <a:r>
              <a:rPr lang="zh-CN" b="0">
                <a:solidFill>
                  <a:srgbClr val="0000FF"/>
                </a:solidFill>
                <a:ea typeface="黑体" panose="02010609060101010101" charset="-122"/>
              </a:rPr>
              <a:t>专题十</a:t>
            </a:r>
            <a:r>
              <a:rPr lang="zh-CN" b="0">
                <a:solidFill>
                  <a:srgbClr val="0000FF"/>
                </a:solidFill>
                <a:latin typeface="Times New Roman" panose="02020603050405020304" charset="0"/>
                <a:ea typeface="黑体" panose="02010609060101010101" charset="-122"/>
              </a:rPr>
              <a:t>六</a:t>
            </a:r>
            <a:r>
              <a:rPr lang="zh-CN" b="0">
                <a:solidFill>
                  <a:srgbClr val="0000FF"/>
                </a:solidFill>
                <a:ea typeface="黑体" panose="02010609060101010101" charset="-122"/>
              </a:rPr>
              <a:t>　</a:t>
            </a:r>
            <a:r>
              <a:rPr lang="zh-CN" b="0">
                <a:solidFill>
                  <a:srgbClr val="0000FF"/>
                </a:solidFill>
                <a:latin typeface="Times New Roman" panose="02020603050405020304" charset="0"/>
                <a:ea typeface="黑体" panose="02010609060101010101" charset="-122"/>
              </a:rPr>
              <a:t>遵循逻辑思维规则</a:t>
            </a:r>
            <a:r>
              <a:rPr lang="en-US" b="0">
                <a:latin typeface="Times New Roman" panose="02020603050405020304" charset="0"/>
                <a:cs typeface="楷体_GB2312" charset="0"/>
              </a:rPr>
              <a:t>(</a:t>
            </a:r>
            <a:r>
              <a:rPr lang="zh-CN" b="0">
                <a:latin typeface="Times New Roman" panose="02020603050405020304" charset="0"/>
                <a:cs typeface="楷体_GB2312" charset="0"/>
              </a:rPr>
              <a:t>选必三第二单元</a:t>
            </a:r>
            <a:r>
              <a:rPr lang="en-US" b="0">
                <a:latin typeface="Times New Roman" panose="02020603050405020304" charset="0"/>
                <a:cs typeface="楷体_GB2312" charset="0"/>
              </a:rPr>
              <a:t>)
</a:t>
            </a:r>
            <a:endParaRPr lang="en-US" altLang="en-US" b="0">
              <a:latin typeface="Times New Roman" panose="02020603050405020304" charset="0"/>
              <a:cs typeface="楷体_GB2312" charset="0"/>
            </a:endParaRPr>
          </a:p>
        </p:txBody>
      </p:sp>
      <p:sp>
        <p:nvSpPr>
          <p:cNvPr id="4" name="文本框 3" title=""/>
          <p:cNvSpPr txBox="1"/>
          <p:nvPr>
            <p:custDataLst>
              <p:tags r:id="rId4"/>
            </p:custDataLst>
          </p:nvPr>
        </p:nvSpPr>
        <p:spPr>
          <a:xfrm>
            <a:off x="3008630" y="0"/>
            <a:ext cx="6404610" cy="583565"/>
          </a:xfrm>
          <a:prstGeom prst="rect">
            <a:avLst/>
          </a:prstGeom>
          <a:solidFill>
            <a:srgbClr val="FFC000"/>
          </a:solid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en-US" sz="3200" b="1">
                <a:latin typeface="Calibri"/>
                <a:ea typeface="宋体" panose="02010600030101010101" pitchFamily="2" charset="-122"/>
              </a:rPr>
              <a:t>2024</a:t>
            </a:r>
            <a:r>
              <a:rPr lang="zh-CN" sz="3200" b="1">
                <a:latin typeface="Calibri"/>
                <a:ea typeface="宋体" panose="02010600030101010101" pitchFamily="2" charset="-122"/>
              </a:rPr>
              <a:t>届高三政治二轮知识专题复习</a:t>
            </a:r>
            <a:endParaRPr lang="zh-CN" altLang="en-US" sz="3200" b="1">
              <a:latin typeface="Calibri"/>
              <a:ea typeface="宋体" panose="02010600030101010101" pitchFamily="2"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7" name="组合 6" title=""/>
          <p:cNvGrpSpPr/>
          <p:nvPr>
            <p:custDataLst>
              <p:tags r:id="rId3"/>
            </p:custDataLst>
          </p:nvPr>
        </p:nvGrpSpPr>
        <p:grpSpPr>
          <a:xfrm>
            <a:off x="947420" y="1282065"/>
            <a:ext cx="10692764" cy="5049520"/>
            <a:chOff x="2949207" y="2327316"/>
            <a:chExt cx="6871338" cy="3303123"/>
          </a:xfrm>
        </p:grpSpPr>
        <p:grpSp>
          <p:nvGrpSpPr>
            <p:cNvPr id="8" name="组合 7"/>
            <p:cNvGrpSpPr/>
            <p:nvPr>
              <p:custDataLst>
                <p:tags r:id="rId4"/>
              </p:custDataLst>
            </p:nvPr>
          </p:nvGrpSpPr>
          <p:grpSpPr>
            <a:xfrm>
              <a:off x="4565312" y="2327316"/>
              <a:ext cx="3303124" cy="3303123"/>
              <a:chOff x="4302751" y="1746538"/>
              <a:chExt cx="3636931" cy="3636931"/>
            </a:xfrm>
          </p:grpSpPr>
          <p:sp>
            <p:nvSpPr>
              <p:cNvPr id="48" name="Rectangle 6"/>
              <p:cNvSpPr>
                <a:spLocks noChangeArrowheads="1"/>
              </p:cNvSpPr>
              <p:nvPr>
                <p:custDataLst>
                  <p:tags r:id="rId5"/>
                </p:custDataLst>
              </p:nvPr>
            </p:nvSpPr>
            <p:spPr bwMode="auto">
              <a:xfrm>
                <a:off x="4302751" y="1746538"/>
                <a:ext cx="3636931" cy="3636931"/>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grpSp>
            <p:nvGrpSpPr>
              <p:cNvPr id="10" name="Group 16"/>
              <p:cNvGrpSpPr/>
              <p:nvPr>
                <p:custDataLst>
                  <p:tags r:id="rId6"/>
                </p:custDataLst>
              </p:nvPr>
            </p:nvGrpSpPr>
            <p:grpSpPr>
              <a:xfrm>
                <a:off x="5475928" y="2932943"/>
                <a:ext cx="1273215" cy="1275696"/>
                <a:chOff x="5475928" y="3602345"/>
                <a:chExt cx="1273215" cy="1275696"/>
              </a:xfrm>
            </p:grpSpPr>
            <p:sp>
              <p:nvSpPr>
                <p:cNvPr id="11" name="Oval 13"/>
                <p:cNvSpPr>
                  <a:spLocks noChangeArrowheads="1"/>
                </p:cNvSpPr>
                <p:nvPr>
                  <p:custDataLst>
                    <p:tags r:id="rId7"/>
                  </p:custDataLst>
                </p:nvPr>
              </p:nvSpPr>
              <p:spPr bwMode="auto">
                <a:xfrm>
                  <a:off x="5475928" y="3602345"/>
                  <a:ext cx="1273215" cy="1275696"/>
                </a:xfrm>
                <a:prstGeom prst="ellipse">
                  <a:avLst/>
                </a:prstGeom>
                <a:solidFill>
                  <a:schemeClr val="bg1">
                    <a:lumMod val="85000"/>
                  </a:schemeClr>
                </a:solidFill>
                <a:ln>
                  <a:noFill/>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grpSp>
              <p:nvGrpSpPr>
                <p:cNvPr id="13" name="Group 18"/>
                <p:cNvGrpSpPr/>
                <p:nvPr>
                  <p:custDataLst>
                    <p:tags r:id="rId8"/>
                  </p:custDataLst>
                </p:nvPr>
              </p:nvGrpSpPr>
              <p:grpSpPr>
                <a:xfrm>
                  <a:off x="5501557" y="3606478"/>
                  <a:ext cx="1233530" cy="1234357"/>
                  <a:chOff x="5501557" y="3606478"/>
                  <a:chExt cx="1233530" cy="1234357"/>
                </a:xfrm>
              </p:grpSpPr>
              <p:sp>
                <p:nvSpPr>
                  <p:cNvPr id="14" name="Oval 14"/>
                  <p:cNvSpPr>
                    <a:spLocks noChangeArrowheads="1"/>
                  </p:cNvSpPr>
                  <p:nvPr>
                    <p:custDataLst>
                      <p:tags r:id="rId9"/>
                    </p:custDataLst>
                  </p:nvPr>
                </p:nvSpPr>
                <p:spPr bwMode="auto">
                  <a:xfrm>
                    <a:off x="5501557" y="3606478"/>
                    <a:ext cx="1233530" cy="1234357"/>
                  </a:xfrm>
                  <a:prstGeom prst="ellipse">
                    <a:avLst/>
                  </a:prstGeom>
                  <a:solidFill>
                    <a:schemeClr val="bg1"/>
                  </a:solidFill>
                  <a:ln>
                    <a:noFill/>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67" name="Oval 15"/>
                  <p:cNvSpPr>
                    <a:spLocks noChangeArrowheads="1"/>
                  </p:cNvSpPr>
                  <p:nvPr>
                    <p:custDataLst>
                      <p:tags r:id="rId10"/>
                    </p:custDataLst>
                  </p:nvPr>
                </p:nvSpPr>
                <p:spPr bwMode="auto">
                  <a:xfrm>
                    <a:off x="5536281" y="3642029"/>
                    <a:ext cx="1164082" cy="1163256"/>
                  </a:xfrm>
                  <a:prstGeom prst="ellipse">
                    <a:avLst/>
                  </a:prstGeom>
                  <a:solidFill>
                    <a:schemeClr val="accent1">
                      <a:lumMod val="75000"/>
                    </a:schemeClr>
                  </a:solidFill>
                  <a:ln w="9525">
                    <a:noFill/>
                    <a:round/>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grpSp>
          </p:grpSp>
          <p:sp>
            <p:nvSpPr>
              <p:cNvPr id="15" name="Freeform 16"/>
              <p:cNvSpPr/>
              <p:nvPr>
                <p:custDataLst>
                  <p:tags r:id="rId11"/>
                </p:custDataLst>
              </p:nvPr>
            </p:nvSpPr>
            <p:spPr bwMode="auto">
              <a:xfrm>
                <a:off x="4513576" y="1897008"/>
                <a:ext cx="2440604" cy="1380694"/>
              </a:xfrm>
              <a:custGeom>
                <a:gdLst>
                  <a:gd name="T0" fmla="*/ 1248 w 1248"/>
                  <a:gd name="T1" fmla="*/ 706 h 706"/>
                  <a:gd name="T2" fmla="*/ 1233 w 1248"/>
                  <a:gd name="T3" fmla="*/ 520 h 706"/>
                  <a:gd name="T4" fmla="*/ 1192 w 1248"/>
                  <a:gd name="T5" fmla="*/ 567 h 706"/>
                  <a:gd name="T6" fmla="*/ 1182 w 1248"/>
                  <a:gd name="T7" fmla="*/ 542 h 706"/>
                  <a:gd name="T8" fmla="*/ 623 w 1248"/>
                  <a:gd name="T9" fmla="*/ 282 h 706"/>
                  <a:gd name="T10" fmla="*/ 312 w 1248"/>
                  <a:gd name="T11" fmla="*/ 0 h 706"/>
                  <a:gd name="T12" fmla="*/ 0 w 1248"/>
                  <a:gd name="T13" fmla="*/ 312 h 706"/>
                  <a:gd name="T14" fmla="*/ 226 w 1248"/>
                  <a:gd name="T15" fmla="*/ 612 h 706"/>
                  <a:gd name="T16" fmla="*/ 226 w 1248"/>
                  <a:gd name="T17" fmla="*/ 613 h 706"/>
                  <a:gd name="T18" fmla="*/ 250 w 1248"/>
                  <a:gd name="T19" fmla="*/ 619 h 706"/>
                  <a:gd name="T20" fmla="*/ 251 w 1248"/>
                  <a:gd name="T21" fmla="*/ 618 h 706"/>
                  <a:gd name="T22" fmla="*/ 251 w 1248"/>
                  <a:gd name="T23" fmla="*/ 619 h 706"/>
                  <a:gd name="T24" fmla="*/ 511 w 1248"/>
                  <a:gd name="T25" fmla="*/ 369 h 706"/>
                  <a:gd name="T26" fmla="*/ 627 w 1248"/>
                  <a:gd name="T27" fmla="*/ 329 h 706"/>
                  <a:gd name="T28" fmla="*/ 1181 w 1248"/>
                  <a:gd name="T29" fmla="*/ 572 h 706"/>
                  <a:gd name="T30" fmla="*/ 1117 w 1248"/>
                  <a:gd name="T31" fmla="*/ 573 h 706"/>
                  <a:gd name="T32" fmla="*/ 1248 w 1248"/>
                  <a:gd name="T33" fmla="*/ 706 h 7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248" h="706">
                    <a:moveTo>
                      <a:pt x="1248" y="706"/>
                    </a:moveTo>
                    <a:cubicBezTo>
                      <a:pt x="1233" y="520"/>
                      <a:pt x="1233" y="520"/>
                      <a:pt x="1233" y="520"/>
                    </a:cubicBezTo>
                    <a:cubicBezTo>
                      <a:pt x="1192" y="567"/>
                      <a:pt x="1192" y="567"/>
                      <a:pt x="1192" y="567"/>
                    </a:cubicBezTo>
                    <a:cubicBezTo>
                      <a:pt x="1188" y="556"/>
                      <a:pt x="1187" y="553"/>
                      <a:pt x="1182" y="542"/>
                    </a:cubicBezTo>
                    <a:cubicBezTo>
                      <a:pt x="1086" y="336"/>
                      <a:pt x="851" y="233"/>
                      <a:pt x="623" y="282"/>
                    </a:cubicBezTo>
                    <a:cubicBezTo>
                      <a:pt x="607" y="124"/>
                      <a:pt x="474" y="0"/>
                      <a:pt x="312" y="0"/>
                    </a:cubicBezTo>
                    <a:cubicBezTo>
                      <a:pt x="140" y="0"/>
                      <a:pt x="0" y="140"/>
                      <a:pt x="0" y="312"/>
                    </a:cubicBezTo>
                    <a:cubicBezTo>
                      <a:pt x="0" y="455"/>
                      <a:pt x="96" y="575"/>
                      <a:pt x="226" y="612"/>
                    </a:cubicBezTo>
                    <a:cubicBezTo>
                      <a:pt x="226" y="613"/>
                      <a:pt x="226" y="613"/>
                      <a:pt x="226" y="613"/>
                    </a:cubicBezTo>
                    <a:cubicBezTo>
                      <a:pt x="234" y="615"/>
                      <a:pt x="242" y="617"/>
                      <a:pt x="250" y="619"/>
                    </a:cubicBezTo>
                    <a:cubicBezTo>
                      <a:pt x="251" y="618"/>
                      <a:pt x="251" y="618"/>
                      <a:pt x="251" y="618"/>
                    </a:cubicBezTo>
                    <a:cubicBezTo>
                      <a:pt x="251" y="619"/>
                      <a:pt x="251" y="619"/>
                      <a:pt x="251" y="619"/>
                    </a:cubicBezTo>
                    <a:cubicBezTo>
                      <a:pt x="303" y="514"/>
                      <a:pt x="393" y="423"/>
                      <a:pt x="511" y="369"/>
                    </a:cubicBezTo>
                    <a:cubicBezTo>
                      <a:pt x="580" y="337"/>
                      <a:pt x="626" y="329"/>
                      <a:pt x="627" y="329"/>
                    </a:cubicBezTo>
                    <a:cubicBezTo>
                      <a:pt x="853" y="278"/>
                      <a:pt x="1082" y="370"/>
                      <a:pt x="1181" y="572"/>
                    </a:cubicBezTo>
                    <a:cubicBezTo>
                      <a:pt x="1117" y="573"/>
                      <a:pt x="1117" y="573"/>
                      <a:pt x="1117" y="573"/>
                    </a:cubicBezTo>
                    <a:cubicBezTo>
                      <a:pt x="1248" y="706"/>
                      <a:pt x="1248" y="706"/>
                      <a:pt x="1248" y="706"/>
                    </a:cubicBezTo>
                  </a:path>
                </a:pathLst>
              </a:custGeom>
              <a:solidFill>
                <a:srgbClr val="1C9393"/>
              </a:solidFill>
              <a:ln w="9525">
                <a:solidFill>
                  <a:schemeClr val="bg1"/>
                </a:solidFill>
                <a:round/>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16" name="Freeform 17"/>
              <p:cNvSpPr>
                <a:spLocks noEditPoints="1"/>
              </p:cNvSpPr>
              <p:nvPr>
                <p:custDataLst>
                  <p:tags r:id="rId12"/>
                </p:custDataLst>
              </p:nvPr>
            </p:nvSpPr>
            <p:spPr bwMode="auto">
              <a:xfrm>
                <a:off x="4502001" y="1884607"/>
                <a:ext cx="2463754" cy="1404671"/>
              </a:xfrm>
              <a:custGeom>
                <a:gdLst>
                  <a:gd name="T0" fmla="*/ 1254 w 1260"/>
                  <a:gd name="T1" fmla="*/ 718 h 718"/>
                  <a:gd name="T2" fmla="*/ 1250 w 1260"/>
                  <a:gd name="T3" fmla="*/ 716 h 718"/>
                  <a:gd name="T4" fmla="*/ 1119 w 1260"/>
                  <a:gd name="T5" fmla="*/ 583 h 718"/>
                  <a:gd name="T6" fmla="*/ 1117 w 1260"/>
                  <a:gd name="T7" fmla="*/ 577 h 718"/>
                  <a:gd name="T8" fmla="*/ 1123 w 1260"/>
                  <a:gd name="T9" fmla="*/ 573 h 718"/>
                  <a:gd name="T10" fmla="*/ 1175 w 1260"/>
                  <a:gd name="T11" fmla="*/ 572 h 718"/>
                  <a:gd name="T12" fmla="*/ 755 w 1260"/>
                  <a:gd name="T13" fmla="*/ 327 h 718"/>
                  <a:gd name="T14" fmla="*/ 634 w 1260"/>
                  <a:gd name="T15" fmla="*/ 341 h 718"/>
                  <a:gd name="T16" fmla="*/ 632 w 1260"/>
                  <a:gd name="T17" fmla="*/ 341 h 718"/>
                  <a:gd name="T18" fmla="*/ 632 w 1260"/>
                  <a:gd name="T19" fmla="*/ 341 h 718"/>
                  <a:gd name="T20" fmla="*/ 630 w 1260"/>
                  <a:gd name="T21" fmla="*/ 342 h 718"/>
                  <a:gd name="T22" fmla="*/ 630 w 1260"/>
                  <a:gd name="T23" fmla="*/ 342 h 718"/>
                  <a:gd name="T24" fmla="*/ 628 w 1260"/>
                  <a:gd name="T25" fmla="*/ 341 h 718"/>
                  <a:gd name="T26" fmla="*/ 520 w 1260"/>
                  <a:gd name="T27" fmla="*/ 380 h 718"/>
                  <a:gd name="T28" fmla="*/ 263 w 1260"/>
                  <a:gd name="T29" fmla="*/ 627 h 718"/>
                  <a:gd name="T30" fmla="*/ 257 w 1260"/>
                  <a:gd name="T31" fmla="*/ 631 h 718"/>
                  <a:gd name="T32" fmla="*/ 255 w 1260"/>
                  <a:gd name="T33" fmla="*/ 631 h 718"/>
                  <a:gd name="T34" fmla="*/ 230 w 1260"/>
                  <a:gd name="T35" fmla="*/ 624 h 718"/>
                  <a:gd name="T36" fmla="*/ 229 w 1260"/>
                  <a:gd name="T37" fmla="*/ 624 h 718"/>
                  <a:gd name="T38" fmla="*/ 0 w 1260"/>
                  <a:gd name="T39" fmla="*/ 318 h 718"/>
                  <a:gd name="T40" fmla="*/ 318 w 1260"/>
                  <a:gd name="T41" fmla="*/ 0 h 718"/>
                  <a:gd name="T42" fmla="*/ 532 w 1260"/>
                  <a:gd name="T43" fmla="*/ 83 h 718"/>
                  <a:gd name="T44" fmla="*/ 634 w 1260"/>
                  <a:gd name="T45" fmla="*/ 280 h 718"/>
                  <a:gd name="T46" fmla="*/ 742 w 1260"/>
                  <a:gd name="T47" fmla="*/ 270 h 718"/>
                  <a:gd name="T48" fmla="*/ 1009 w 1260"/>
                  <a:gd name="T49" fmla="*/ 342 h 718"/>
                  <a:gd name="T50" fmla="*/ 1193 w 1260"/>
                  <a:gd name="T51" fmla="*/ 544 h 718"/>
                  <a:gd name="T52" fmla="*/ 1199 w 1260"/>
                  <a:gd name="T53" fmla="*/ 554 h 718"/>
                  <a:gd name="T54" fmla="*/ 1202 w 1260"/>
                  <a:gd name="T55" fmla="*/ 560 h 718"/>
                  <a:gd name="T56" fmla="*/ 1234 w 1260"/>
                  <a:gd name="T57" fmla="*/ 522 h 718"/>
                  <a:gd name="T58" fmla="*/ 1241 w 1260"/>
                  <a:gd name="T59" fmla="*/ 520 h 718"/>
                  <a:gd name="T60" fmla="*/ 1245 w 1260"/>
                  <a:gd name="T61" fmla="*/ 526 h 718"/>
                  <a:gd name="T62" fmla="*/ 1260 w 1260"/>
                  <a:gd name="T63" fmla="*/ 712 h 718"/>
                  <a:gd name="T64" fmla="*/ 1256 w 1260"/>
                  <a:gd name="T65" fmla="*/ 717 h 718"/>
                  <a:gd name="T66" fmla="*/ 1254 w 1260"/>
                  <a:gd name="T67" fmla="*/ 718 h 718"/>
                  <a:gd name="T68" fmla="*/ 1132 w 1260"/>
                  <a:gd name="T69" fmla="*/ 583 h 718"/>
                  <a:gd name="T70" fmla="*/ 1247 w 1260"/>
                  <a:gd name="T71" fmla="*/ 696 h 718"/>
                  <a:gd name="T72" fmla="*/ 1236 w 1260"/>
                  <a:gd name="T73" fmla="*/ 536 h 718"/>
                  <a:gd name="T74" fmla="*/ 1204 w 1260"/>
                  <a:gd name="T75" fmla="*/ 574 h 718"/>
                  <a:gd name="T76" fmla="*/ 1199 w 1260"/>
                  <a:gd name="T77" fmla="*/ 577 h 718"/>
                  <a:gd name="T78" fmla="*/ 1196 w 1260"/>
                  <a:gd name="T79" fmla="*/ 573 h 718"/>
                  <a:gd name="T80" fmla="*/ 1185 w 1260"/>
                  <a:gd name="T81" fmla="*/ 550 h 718"/>
                  <a:gd name="T82" fmla="*/ 742 w 1260"/>
                  <a:gd name="T83" fmla="*/ 282 h 718"/>
                  <a:gd name="T84" fmla="*/ 630 w 1260"/>
                  <a:gd name="T85" fmla="*/ 294 h 718"/>
                  <a:gd name="T86" fmla="*/ 625 w 1260"/>
                  <a:gd name="T87" fmla="*/ 292 h 718"/>
                  <a:gd name="T88" fmla="*/ 623 w 1260"/>
                  <a:gd name="T89" fmla="*/ 288 h 718"/>
                  <a:gd name="T90" fmla="*/ 318 w 1260"/>
                  <a:gd name="T91" fmla="*/ 12 h 718"/>
                  <a:gd name="T92" fmla="*/ 12 w 1260"/>
                  <a:gd name="T93" fmla="*/ 318 h 718"/>
                  <a:gd name="T94" fmla="*/ 234 w 1260"/>
                  <a:gd name="T95" fmla="*/ 613 h 718"/>
                  <a:gd name="T96" fmla="*/ 235 w 1260"/>
                  <a:gd name="T97" fmla="*/ 613 h 718"/>
                  <a:gd name="T98" fmla="*/ 254 w 1260"/>
                  <a:gd name="T99" fmla="*/ 618 h 718"/>
                  <a:gd name="T100" fmla="*/ 515 w 1260"/>
                  <a:gd name="T101" fmla="*/ 369 h 718"/>
                  <a:gd name="T102" fmla="*/ 628 w 1260"/>
                  <a:gd name="T103" fmla="*/ 329 h 718"/>
                  <a:gd name="T104" fmla="*/ 631 w 1260"/>
                  <a:gd name="T105" fmla="*/ 329 h 718"/>
                  <a:gd name="T106" fmla="*/ 632 w 1260"/>
                  <a:gd name="T107" fmla="*/ 329 h 718"/>
                  <a:gd name="T108" fmla="*/ 755 w 1260"/>
                  <a:gd name="T109" fmla="*/ 315 h 718"/>
                  <a:gd name="T110" fmla="*/ 1011 w 1260"/>
                  <a:gd name="T111" fmla="*/ 383 h 718"/>
                  <a:gd name="T112" fmla="*/ 1190 w 1260"/>
                  <a:gd name="T113" fmla="*/ 576 h 718"/>
                  <a:gd name="T114" fmla="*/ 1190 w 1260"/>
                  <a:gd name="T115" fmla="*/ 581 h 718"/>
                  <a:gd name="T116" fmla="*/ 1184 w 1260"/>
                  <a:gd name="T117" fmla="*/ 583 h 718"/>
                  <a:gd name="T118" fmla="*/ 1132 w 1260"/>
                  <a:gd name="T119" fmla="*/ 583 h 7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260" h="718">
                    <a:moveTo>
                      <a:pt x="1254" y="718"/>
                    </a:moveTo>
                    <a:cubicBezTo>
                      <a:pt x="1252" y="718"/>
                      <a:pt x="1251" y="717"/>
                      <a:pt x="1250" y="716"/>
                    </a:cubicBezTo>
                    <a:cubicBezTo>
                      <a:pt x="1119" y="583"/>
                      <a:pt x="1119" y="583"/>
                      <a:pt x="1119" y="583"/>
                    </a:cubicBezTo>
                    <a:cubicBezTo>
                      <a:pt x="1117" y="581"/>
                      <a:pt x="1117" y="579"/>
                      <a:pt x="1117" y="577"/>
                    </a:cubicBezTo>
                    <a:cubicBezTo>
                      <a:pt x="1118" y="575"/>
                      <a:pt x="1121" y="573"/>
                      <a:pt x="1123" y="573"/>
                    </a:cubicBezTo>
                    <a:cubicBezTo>
                      <a:pt x="1175" y="572"/>
                      <a:pt x="1175" y="572"/>
                      <a:pt x="1175" y="572"/>
                    </a:cubicBezTo>
                    <a:cubicBezTo>
                      <a:pt x="1097" y="421"/>
                      <a:pt x="937" y="327"/>
                      <a:pt x="755" y="327"/>
                    </a:cubicBezTo>
                    <a:cubicBezTo>
                      <a:pt x="715" y="327"/>
                      <a:pt x="674" y="332"/>
                      <a:pt x="634" y="341"/>
                    </a:cubicBezTo>
                    <a:cubicBezTo>
                      <a:pt x="633" y="341"/>
                      <a:pt x="633" y="341"/>
                      <a:pt x="632" y="341"/>
                    </a:cubicBezTo>
                    <a:cubicBezTo>
                      <a:pt x="632" y="341"/>
                      <a:pt x="632" y="341"/>
                      <a:pt x="632" y="341"/>
                    </a:cubicBezTo>
                    <a:cubicBezTo>
                      <a:pt x="631" y="341"/>
                      <a:pt x="631" y="342"/>
                      <a:pt x="630" y="342"/>
                    </a:cubicBezTo>
                    <a:cubicBezTo>
                      <a:pt x="630" y="342"/>
                      <a:pt x="630" y="342"/>
                      <a:pt x="630" y="342"/>
                    </a:cubicBezTo>
                    <a:cubicBezTo>
                      <a:pt x="629" y="342"/>
                      <a:pt x="629" y="342"/>
                      <a:pt x="628" y="341"/>
                    </a:cubicBezTo>
                    <a:cubicBezTo>
                      <a:pt x="596" y="349"/>
                      <a:pt x="560" y="362"/>
                      <a:pt x="520" y="380"/>
                    </a:cubicBezTo>
                    <a:cubicBezTo>
                      <a:pt x="407" y="432"/>
                      <a:pt x="316" y="520"/>
                      <a:pt x="263" y="627"/>
                    </a:cubicBezTo>
                    <a:cubicBezTo>
                      <a:pt x="262" y="630"/>
                      <a:pt x="259" y="631"/>
                      <a:pt x="257" y="631"/>
                    </a:cubicBezTo>
                    <a:cubicBezTo>
                      <a:pt x="256" y="631"/>
                      <a:pt x="256" y="631"/>
                      <a:pt x="255" y="631"/>
                    </a:cubicBezTo>
                    <a:cubicBezTo>
                      <a:pt x="247" y="629"/>
                      <a:pt x="239" y="627"/>
                      <a:pt x="230" y="624"/>
                    </a:cubicBezTo>
                    <a:cubicBezTo>
                      <a:pt x="230" y="624"/>
                      <a:pt x="229" y="624"/>
                      <a:pt x="229" y="624"/>
                    </a:cubicBezTo>
                    <a:cubicBezTo>
                      <a:pt x="94" y="584"/>
                      <a:pt x="0" y="459"/>
                      <a:pt x="0" y="318"/>
                    </a:cubicBezTo>
                    <a:cubicBezTo>
                      <a:pt x="0" y="143"/>
                      <a:pt x="143" y="0"/>
                      <a:pt x="318" y="0"/>
                    </a:cubicBezTo>
                    <a:cubicBezTo>
                      <a:pt x="398" y="0"/>
                      <a:pt x="474" y="30"/>
                      <a:pt x="532" y="83"/>
                    </a:cubicBezTo>
                    <a:cubicBezTo>
                      <a:pt x="589" y="135"/>
                      <a:pt x="625" y="205"/>
                      <a:pt x="634" y="280"/>
                    </a:cubicBezTo>
                    <a:cubicBezTo>
                      <a:pt x="670" y="273"/>
                      <a:pt x="706" y="270"/>
                      <a:pt x="742" y="270"/>
                    </a:cubicBezTo>
                    <a:cubicBezTo>
                      <a:pt x="838" y="270"/>
                      <a:pt x="930" y="295"/>
                      <a:pt x="1009" y="342"/>
                    </a:cubicBezTo>
                    <a:cubicBezTo>
                      <a:pt x="1091" y="390"/>
                      <a:pt x="1155" y="460"/>
                      <a:pt x="1193" y="544"/>
                    </a:cubicBezTo>
                    <a:cubicBezTo>
                      <a:pt x="1195" y="549"/>
                      <a:pt x="1197" y="552"/>
                      <a:pt x="1199" y="554"/>
                    </a:cubicBezTo>
                    <a:cubicBezTo>
                      <a:pt x="1200" y="556"/>
                      <a:pt x="1201" y="558"/>
                      <a:pt x="1202" y="560"/>
                    </a:cubicBezTo>
                    <a:cubicBezTo>
                      <a:pt x="1234" y="522"/>
                      <a:pt x="1234" y="522"/>
                      <a:pt x="1234" y="522"/>
                    </a:cubicBezTo>
                    <a:cubicBezTo>
                      <a:pt x="1236" y="520"/>
                      <a:pt x="1239" y="520"/>
                      <a:pt x="1241" y="520"/>
                    </a:cubicBezTo>
                    <a:cubicBezTo>
                      <a:pt x="1243" y="521"/>
                      <a:pt x="1245" y="523"/>
                      <a:pt x="1245" y="526"/>
                    </a:cubicBezTo>
                    <a:cubicBezTo>
                      <a:pt x="1260" y="712"/>
                      <a:pt x="1260" y="712"/>
                      <a:pt x="1260" y="712"/>
                    </a:cubicBezTo>
                    <a:cubicBezTo>
                      <a:pt x="1260" y="714"/>
                      <a:pt x="1259" y="716"/>
                      <a:pt x="1256" y="717"/>
                    </a:cubicBezTo>
                    <a:cubicBezTo>
                      <a:pt x="1256" y="718"/>
                      <a:pt x="1255" y="718"/>
                      <a:pt x="1254" y="718"/>
                    </a:cubicBezTo>
                    <a:close/>
                    <a:moveTo>
                      <a:pt x="1132" y="583"/>
                    </a:moveTo>
                    <a:cubicBezTo>
                      <a:pt x="1247" y="696"/>
                      <a:pt x="1247" y="696"/>
                      <a:pt x="1247" y="696"/>
                    </a:cubicBezTo>
                    <a:cubicBezTo>
                      <a:pt x="1236" y="536"/>
                      <a:pt x="1236" y="536"/>
                      <a:pt x="1236" y="536"/>
                    </a:cubicBezTo>
                    <a:cubicBezTo>
                      <a:pt x="1204" y="574"/>
                      <a:pt x="1204" y="574"/>
                      <a:pt x="1204" y="574"/>
                    </a:cubicBezTo>
                    <a:cubicBezTo>
                      <a:pt x="1203" y="575"/>
                      <a:pt x="1201" y="577"/>
                      <a:pt x="1199" y="577"/>
                    </a:cubicBezTo>
                    <a:cubicBezTo>
                      <a:pt x="1197" y="576"/>
                      <a:pt x="1196" y="575"/>
                      <a:pt x="1196" y="573"/>
                    </a:cubicBezTo>
                    <a:cubicBezTo>
                      <a:pt x="1193" y="567"/>
                      <a:pt x="1187" y="555"/>
                      <a:pt x="1185" y="550"/>
                    </a:cubicBezTo>
                    <a:cubicBezTo>
                      <a:pt x="1109" y="385"/>
                      <a:pt x="938" y="282"/>
                      <a:pt x="742" y="282"/>
                    </a:cubicBezTo>
                    <a:cubicBezTo>
                      <a:pt x="705" y="282"/>
                      <a:pt x="667" y="286"/>
                      <a:pt x="630" y="294"/>
                    </a:cubicBezTo>
                    <a:cubicBezTo>
                      <a:pt x="628" y="294"/>
                      <a:pt x="627" y="293"/>
                      <a:pt x="625" y="292"/>
                    </a:cubicBezTo>
                    <a:cubicBezTo>
                      <a:pt x="624" y="291"/>
                      <a:pt x="623" y="290"/>
                      <a:pt x="623" y="288"/>
                    </a:cubicBezTo>
                    <a:cubicBezTo>
                      <a:pt x="607" y="131"/>
                      <a:pt x="476" y="12"/>
                      <a:pt x="318" y="12"/>
                    </a:cubicBezTo>
                    <a:cubicBezTo>
                      <a:pt x="149" y="12"/>
                      <a:pt x="12" y="150"/>
                      <a:pt x="12" y="318"/>
                    </a:cubicBezTo>
                    <a:cubicBezTo>
                      <a:pt x="12" y="454"/>
                      <a:pt x="103" y="575"/>
                      <a:pt x="234" y="613"/>
                    </a:cubicBezTo>
                    <a:cubicBezTo>
                      <a:pt x="234" y="613"/>
                      <a:pt x="235" y="613"/>
                      <a:pt x="235" y="613"/>
                    </a:cubicBezTo>
                    <a:cubicBezTo>
                      <a:pt x="241" y="615"/>
                      <a:pt x="248" y="617"/>
                      <a:pt x="254" y="618"/>
                    </a:cubicBezTo>
                    <a:cubicBezTo>
                      <a:pt x="309" y="510"/>
                      <a:pt x="401" y="422"/>
                      <a:pt x="515" y="369"/>
                    </a:cubicBezTo>
                    <a:cubicBezTo>
                      <a:pt x="556" y="350"/>
                      <a:pt x="593" y="337"/>
                      <a:pt x="628" y="329"/>
                    </a:cubicBezTo>
                    <a:cubicBezTo>
                      <a:pt x="629" y="329"/>
                      <a:pt x="630" y="329"/>
                      <a:pt x="631" y="329"/>
                    </a:cubicBezTo>
                    <a:cubicBezTo>
                      <a:pt x="632" y="329"/>
                      <a:pt x="632" y="329"/>
                      <a:pt x="632" y="329"/>
                    </a:cubicBezTo>
                    <a:cubicBezTo>
                      <a:pt x="672" y="320"/>
                      <a:pt x="714" y="315"/>
                      <a:pt x="755" y="315"/>
                    </a:cubicBezTo>
                    <a:cubicBezTo>
                      <a:pt x="847" y="315"/>
                      <a:pt x="935" y="339"/>
                      <a:pt x="1011" y="383"/>
                    </a:cubicBezTo>
                    <a:cubicBezTo>
                      <a:pt x="1089" y="428"/>
                      <a:pt x="1150" y="495"/>
                      <a:pt x="1190" y="576"/>
                    </a:cubicBezTo>
                    <a:cubicBezTo>
                      <a:pt x="1191" y="578"/>
                      <a:pt x="1191" y="579"/>
                      <a:pt x="1190" y="581"/>
                    </a:cubicBezTo>
                    <a:cubicBezTo>
                      <a:pt x="1189" y="583"/>
                      <a:pt x="1186" y="583"/>
                      <a:pt x="1184" y="583"/>
                    </a:cubicBezTo>
                    <a:lnTo>
                      <a:pt x="1132" y="583"/>
                    </a:lnTo>
                    <a:close/>
                  </a:path>
                </a:pathLst>
              </a:custGeom>
              <a:solidFill>
                <a:schemeClr val="bg1"/>
              </a:solidFill>
              <a:ln>
                <a:noFill/>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52" name="Freeform 18"/>
              <p:cNvSpPr/>
              <p:nvPr>
                <p:custDataLst>
                  <p:tags r:id="rId13"/>
                </p:custDataLst>
              </p:nvPr>
            </p:nvSpPr>
            <p:spPr bwMode="auto">
              <a:xfrm>
                <a:off x="6416784" y="1920158"/>
                <a:ext cx="1378214" cy="2442258"/>
              </a:xfrm>
              <a:custGeom>
                <a:gdLst>
                  <a:gd name="T0" fmla="*/ 0 w 705"/>
                  <a:gd name="T1" fmla="*/ 1249 h 1249"/>
                  <a:gd name="T2" fmla="*/ 186 w 705"/>
                  <a:gd name="T3" fmla="*/ 1234 h 1249"/>
                  <a:gd name="T4" fmla="*/ 138 w 705"/>
                  <a:gd name="T5" fmla="*/ 1192 h 1249"/>
                  <a:gd name="T6" fmla="*/ 163 w 705"/>
                  <a:gd name="T7" fmla="*/ 1182 h 1249"/>
                  <a:gd name="T8" fmla="*/ 423 w 705"/>
                  <a:gd name="T9" fmla="*/ 623 h 1249"/>
                  <a:gd name="T10" fmla="*/ 704 w 705"/>
                  <a:gd name="T11" fmla="*/ 312 h 1249"/>
                  <a:gd name="T12" fmla="*/ 392 w 705"/>
                  <a:gd name="T13" fmla="*/ 0 h 1249"/>
                  <a:gd name="T14" fmla="*/ 92 w 705"/>
                  <a:gd name="T15" fmla="*/ 227 h 1249"/>
                  <a:gd name="T16" fmla="*/ 92 w 705"/>
                  <a:gd name="T17" fmla="*/ 227 h 1249"/>
                  <a:gd name="T18" fmla="*/ 86 w 705"/>
                  <a:gd name="T19" fmla="*/ 251 h 1249"/>
                  <a:gd name="T20" fmla="*/ 86 w 705"/>
                  <a:gd name="T21" fmla="*/ 251 h 1249"/>
                  <a:gd name="T22" fmla="*/ 86 w 705"/>
                  <a:gd name="T23" fmla="*/ 252 h 1249"/>
                  <a:gd name="T24" fmla="*/ 336 w 705"/>
                  <a:gd name="T25" fmla="*/ 512 h 1249"/>
                  <a:gd name="T26" fmla="*/ 376 w 705"/>
                  <a:gd name="T27" fmla="*/ 627 h 1249"/>
                  <a:gd name="T28" fmla="*/ 134 w 705"/>
                  <a:gd name="T29" fmla="*/ 1182 h 1249"/>
                  <a:gd name="T30" fmla="*/ 133 w 705"/>
                  <a:gd name="T31" fmla="*/ 1118 h 1249"/>
                  <a:gd name="T32" fmla="*/ 0 w 705"/>
                  <a:gd name="T33" fmla="*/ 1249 h 12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05" h="1249">
                    <a:moveTo>
                      <a:pt x="0" y="1249"/>
                    </a:moveTo>
                    <a:cubicBezTo>
                      <a:pt x="186" y="1234"/>
                      <a:pt x="186" y="1234"/>
                      <a:pt x="186" y="1234"/>
                    </a:cubicBezTo>
                    <a:cubicBezTo>
                      <a:pt x="138" y="1192"/>
                      <a:pt x="138" y="1192"/>
                      <a:pt x="138" y="1192"/>
                    </a:cubicBezTo>
                    <a:cubicBezTo>
                      <a:pt x="149" y="1188"/>
                      <a:pt x="152" y="1187"/>
                      <a:pt x="163" y="1182"/>
                    </a:cubicBezTo>
                    <a:cubicBezTo>
                      <a:pt x="370" y="1087"/>
                      <a:pt x="472" y="851"/>
                      <a:pt x="423" y="623"/>
                    </a:cubicBezTo>
                    <a:cubicBezTo>
                      <a:pt x="581" y="608"/>
                      <a:pt x="705" y="474"/>
                      <a:pt x="704" y="312"/>
                    </a:cubicBezTo>
                    <a:cubicBezTo>
                      <a:pt x="704" y="140"/>
                      <a:pt x="564" y="0"/>
                      <a:pt x="392" y="0"/>
                    </a:cubicBezTo>
                    <a:cubicBezTo>
                      <a:pt x="249" y="1"/>
                      <a:pt x="129" y="96"/>
                      <a:pt x="92" y="227"/>
                    </a:cubicBezTo>
                    <a:cubicBezTo>
                      <a:pt x="92" y="227"/>
                      <a:pt x="92" y="227"/>
                      <a:pt x="92" y="227"/>
                    </a:cubicBezTo>
                    <a:cubicBezTo>
                      <a:pt x="90" y="235"/>
                      <a:pt x="88" y="243"/>
                      <a:pt x="86" y="251"/>
                    </a:cubicBezTo>
                    <a:cubicBezTo>
                      <a:pt x="86" y="251"/>
                      <a:pt x="86" y="251"/>
                      <a:pt x="86" y="251"/>
                    </a:cubicBezTo>
                    <a:cubicBezTo>
                      <a:pt x="86" y="252"/>
                      <a:pt x="86" y="252"/>
                      <a:pt x="86" y="252"/>
                    </a:cubicBezTo>
                    <a:cubicBezTo>
                      <a:pt x="191" y="304"/>
                      <a:pt x="281" y="394"/>
                      <a:pt x="336" y="512"/>
                    </a:cubicBezTo>
                    <a:cubicBezTo>
                      <a:pt x="368" y="580"/>
                      <a:pt x="376" y="626"/>
                      <a:pt x="376" y="627"/>
                    </a:cubicBezTo>
                    <a:cubicBezTo>
                      <a:pt x="427" y="854"/>
                      <a:pt x="335" y="1083"/>
                      <a:pt x="134" y="1182"/>
                    </a:cubicBezTo>
                    <a:cubicBezTo>
                      <a:pt x="133" y="1118"/>
                      <a:pt x="133" y="1118"/>
                      <a:pt x="133" y="1118"/>
                    </a:cubicBezTo>
                    <a:cubicBezTo>
                      <a:pt x="0" y="1249"/>
                      <a:pt x="0" y="1249"/>
                      <a:pt x="0" y="1249"/>
                    </a:cubicBezTo>
                  </a:path>
                </a:pathLst>
              </a:custGeom>
              <a:solidFill>
                <a:srgbClr val="F95647"/>
              </a:solidFill>
              <a:ln w="9525">
                <a:solidFill>
                  <a:schemeClr val="bg1"/>
                </a:solidFill>
                <a:round/>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17" name="Freeform 19"/>
              <p:cNvSpPr>
                <a:spLocks noEditPoints="1"/>
              </p:cNvSpPr>
              <p:nvPr>
                <p:custDataLst>
                  <p:tags r:id="rId14"/>
                </p:custDataLst>
              </p:nvPr>
            </p:nvSpPr>
            <p:spPr bwMode="auto">
              <a:xfrm>
                <a:off x="6404382" y="1908583"/>
                <a:ext cx="1400537" cy="2466234"/>
              </a:xfrm>
              <a:custGeom>
                <a:gdLst>
                  <a:gd name="T0" fmla="*/ 0 w 716"/>
                  <a:gd name="T1" fmla="*/ 1255 h 1261"/>
                  <a:gd name="T2" fmla="*/ 1 w 716"/>
                  <a:gd name="T3" fmla="*/ 1251 h 1261"/>
                  <a:gd name="T4" fmla="*/ 134 w 716"/>
                  <a:gd name="T5" fmla="*/ 1119 h 1261"/>
                  <a:gd name="T6" fmla="*/ 141 w 716"/>
                  <a:gd name="T7" fmla="*/ 1118 h 1261"/>
                  <a:gd name="T8" fmla="*/ 145 w 716"/>
                  <a:gd name="T9" fmla="*/ 1124 h 1261"/>
                  <a:gd name="T10" fmla="*/ 145 w 716"/>
                  <a:gd name="T11" fmla="*/ 1176 h 1261"/>
                  <a:gd name="T12" fmla="*/ 390 w 716"/>
                  <a:gd name="T13" fmla="*/ 755 h 1261"/>
                  <a:gd name="T14" fmla="*/ 376 w 716"/>
                  <a:gd name="T15" fmla="*/ 635 h 1261"/>
                  <a:gd name="T16" fmla="*/ 376 w 716"/>
                  <a:gd name="T17" fmla="*/ 633 h 1261"/>
                  <a:gd name="T18" fmla="*/ 376 w 716"/>
                  <a:gd name="T19" fmla="*/ 632 h 1261"/>
                  <a:gd name="T20" fmla="*/ 375 w 716"/>
                  <a:gd name="T21" fmla="*/ 630 h 1261"/>
                  <a:gd name="T22" fmla="*/ 375 w 716"/>
                  <a:gd name="T23" fmla="*/ 630 h 1261"/>
                  <a:gd name="T24" fmla="*/ 376 w 716"/>
                  <a:gd name="T25" fmla="*/ 629 h 1261"/>
                  <a:gd name="T26" fmla="*/ 337 w 716"/>
                  <a:gd name="T27" fmla="*/ 520 h 1261"/>
                  <a:gd name="T28" fmla="*/ 89 w 716"/>
                  <a:gd name="T29" fmla="*/ 263 h 1261"/>
                  <a:gd name="T30" fmla="*/ 86 w 716"/>
                  <a:gd name="T31" fmla="*/ 258 h 1261"/>
                  <a:gd name="T32" fmla="*/ 86 w 716"/>
                  <a:gd name="T33" fmla="*/ 256 h 1261"/>
                  <a:gd name="T34" fmla="*/ 92 w 716"/>
                  <a:gd name="T35" fmla="*/ 231 h 1261"/>
                  <a:gd name="T36" fmla="*/ 93 w 716"/>
                  <a:gd name="T37" fmla="*/ 230 h 1261"/>
                  <a:gd name="T38" fmla="*/ 398 w 716"/>
                  <a:gd name="T39" fmla="*/ 0 h 1261"/>
                  <a:gd name="T40" fmla="*/ 716 w 716"/>
                  <a:gd name="T41" fmla="*/ 318 h 1261"/>
                  <a:gd name="T42" fmla="*/ 634 w 716"/>
                  <a:gd name="T43" fmla="*/ 533 h 1261"/>
                  <a:gd name="T44" fmla="*/ 437 w 716"/>
                  <a:gd name="T45" fmla="*/ 634 h 1261"/>
                  <a:gd name="T46" fmla="*/ 447 w 716"/>
                  <a:gd name="T47" fmla="*/ 743 h 1261"/>
                  <a:gd name="T48" fmla="*/ 376 w 716"/>
                  <a:gd name="T49" fmla="*/ 1010 h 1261"/>
                  <a:gd name="T50" fmla="*/ 173 w 716"/>
                  <a:gd name="T51" fmla="*/ 1194 h 1261"/>
                  <a:gd name="T52" fmla="*/ 163 w 716"/>
                  <a:gd name="T53" fmla="*/ 1199 h 1261"/>
                  <a:gd name="T54" fmla="*/ 158 w 716"/>
                  <a:gd name="T55" fmla="*/ 1202 h 1261"/>
                  <a:gd name="T56" fmla="*/ 196 w 716"/>
                  <a:gd name="T57" fmla="*/ 1235 h 1261"/>
                  <a:gd name="T58" fmla="*/ 197 w 716"/>
                  <a:gd name="T59" fmla="*/ 1242 h 1261"/>
                  <a:gd name="T60" fmla="*/ 192 w 716"/>
                  <a:gd name="T61" fmla="*/ 1246 h 1261"/>
                  <a:gd name="T62" fmla="*/ 6 w 716"/>
                  <a:gd name="T63" fmla="*/ 1261 h 1261"/>
                  <a:gd name="T64" fmla="*/ 0 w 716"/>
                  <a:gd name="T65" fmla="*/ 1257 h 1261"/>
                  <a:gd name="T66" fmla="*/ 0 w 716"/>
                  <a:gd name="T67" fmla="*/ 1255 h 1261"/>
                  <a:gd name="T68" fmla="*/ 135 w 716"/>
                  <a:gd name="T69" fmla="*/ 1133 h 1261"/>
                  <a:gd name="T70" fmla="*/ 22 w 716"/>
                  <a:gd name="T71" fmla="*/ 1248 h 1261"/>
                  <a:gd name="T72" fmla="*/ 182 w 716"/>
                  <a:gd name="T73" fmla="*/ 1236 h 1261"/>
                  <a:gd name="T74" fmla="*/ 144 w 716"/>
                  <a:gd name="T75" fmla="*/ 1205 h 1261"/>
                  <a:gd name="T76" fmla="*/ 141 w 716"/>
                  <a:gd name="T77" fmla="*/ 1200 h 1261"/>
                  <a:gd name="T78" fmla="*/ 145 w 716"/>
                  <a:gd name="T79" fmla="*/ 1196 h 1261"/>
                  <a:gd name="T80" fmla="*/ 168 w 716"/>
                  <a:gd name="T81" fmla="*/ 1186 h 1261"/>
                  <a:gd name="T82" fmla="*/ 435 w 716"/>
                  <a:gd name="T83" fmla="*/ 743 h 1261"/>
                  <a:gd name="T84" fmla="*/ 424 w 716"/>
                  <a:gd name="T85" fmla="*/ 630 h 1261"/>
                  <a:gd name="T86" fmla="*/ 425 w 716"/>
                  <a:gd name="T87" fmla="*/ 626 h 1261"/>
                  <a:gd name="T88" fmla="*/ 429 w 716"/>
                  <a:gd name="T89" fmla="*/ 623 h 1261"/>
                  <a:gd name="T90" fmla="*/ 704 w 716"/>
                  <a:gd name="T91" fmla="*/ 318 h 1261"/>
                  <a:gd name="T92" fmla="*/ 398 w 716"/>
                  <a:gd name="T93" fmla="*/ 12 h 1261"/>
                  <a:gd name="T94" fmla="*/ 104 w 716"/>
                  <a:gd name="T95" fmla="*/ 234 h 1261"/>
                  <a:gd name="T96" fmla="*/ 103 w 716"/>
                  <a:gd name="T97" fmla="*/ 236 h 1261"/>
                  <a:gd name="T98" fmla="*/ 99 w 716"/>
                  <a:gd name="T99" fmla="*/ 255 h 1261"/>
                  <a:gd name="T100" fmla="*/ 347 w 716"/>
                  <a:gd name="T101" fmla="*/ 515 h 1261"/>
                  <a:gd name="T102" fmla="*/ 388 w 716"/>
                  <a:gd name="T103" fmla="*/ 628 h 1261"/>
                  <a:gd name="T104" fmla="*/ 388 w 716"/>
                  <a:gd name="T105" fmla="*/ 632 h 1261"/>
                  <a:gd name="T106" fmla="*/ 388 w 716"/>
                  <a:gd name="T107" fmla="*/ 632 h 1261"/>
                  <a:gd name="T108" fmla="*/ 402 w 716"/>
                  <a:gd name="T109" fmla="*/ 755 h 1261"/>
                  <a:gd name="T110" fmla="*/ 335 w 716"/>
                  <a:gd name="T111" fmla="*/ 1011 h 1261"/>
                  <a:gd name="T112" fmla="*/ 142 w 716"/>
                  <a:gd name="T113" fmla="*/ 1190 h 1261"/>
                  <a:gd name="T114" fmla="*/ 136 w 716"/>
                  <a:gd name="T115" fmla="*/ 1191 h 1261"/>
                  <a:gd name="T116" fmla="*/ 135 w 716"/>
                  <a:gd name="T117" fmla="*/ 1184 h 1261"/>
                  <a:gd name="T118" fmla="*/ 135 w 716"/>
                  <a:gd name="T119" fmla="*/ 1133 h 12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716" h="1261">
                    <a:moveTo>
                      <a:pt x="0" y="1255"/>
                    </a:moveTo>
                    <a:cubicBezTo>
                      <a:pt x="0" y="1253"/>
                      <a:pt x="0" y="1252"/>
                      <a:pt x="1" y="1251"/>
                    </a:cubicBezTo>
                    <a:cubicBezTo>
                      <a:pt x="134" y="1119"/>
                      <a:pt x="134" y="1119"/>
                      <a:pt x="134" y="1119"/>
                    </a:cubicBezTo>
                    <a:cubicBezTo>
                      <a:pt x="136" y="1118"/>
                      <a:pt x="139" y="1117"/>
                      <a:pt x="141" y="1118"/>
                    </a:cubicBezTo>
                    <a:cubicBezTo>
                      <a:pt x="143" y="1119"/>
                      <a:pt x="145" y="1121"/>
                      <a:pt x="145" y="1124"/>
                    </a:cubicBezTo>
                    <a:cubicBezTo>
                      <a:pt x="145" y="1176"/>
                      <a:pt x="145" y="1176"/>
                      <a:pt x="145" y="1176"/>
                    </a:cubicBezTo>
                    <a:cubicBezTo>
                      <a:pt x="297" y="1097"/>
                      <a:pt x="390" y="937"/>
                      <a:pt x="390" y="755"/>
                    </a:cubicBezTo>
                    <a:cubicBezTo>
                      <a:pt x="390" y="715"/>
                      <a:pt x="385" y="675"/>
                      <a:pt x="376" y="635"/>
                    </a:cubicBezTo>
                    <a:cubicBezTo>
                      <a:pt x="376" y="634"/>
                      <a:pt x="376" y="633"/>
                      <a:pt x="376" y="633"/>
                    </a:cubicBezTo>
                    <a:cubicBezTo>
                      <a:pt x="376" y="632"/>
                      <a:pt x="376" y="632"/>
                      <a:pt x="376" y="632"/>
                    </a:cubicBezTo>
                    <a:cubicBezTo>
                      <a:pt x="376" y="632"/>
                      <a:pt x="375" y="631"/>
                      <a:pt x="375" y="630"/>
                    </a:cubicBezTo>
                    <a:cubicBezTo>
                      <a:pt x="375" y="630"/>
                      <a:pt x="375" y="630"/>
                      <a:pt x="375" y="630"/>
                    </a:cubicBezTo>
                    <a:cubicBezTo>
                      <a:pt x="375" y="630"/>
                      <a:pt x="375" y="629"/>
                      <a:pt x="376" y="629"/>
                    </a:cubicBezTo>
                    <a:cubicBezTo>
                      <a:pt x="368" y="596"/>
                      <a:pt x="355" y="560"/>
                      <a:pt x="337" y="520"/>
                    </a:cubicBezTo>
                    <a:cubicBezTo>
                      <a:pt x="285" y="408"/>
                      <a:pt x="197" y="317"/>
                      <a:pt x="89" y="263"/>
                    </a:cubicBezTo>
                    <a:cubicBezTo>
                      <a:pt x="87" y="262"/>
                      <a:pt x="86" y="260"/>
                      <a:pt x="86" y="258"/>
                    </a:cubicBezTo>
                    <a:cubicBezTo>
                      <a:pt x="86" y="257"/>
                      <a:pt x="86" y="257"/>
                      <a:pt x="86" y="256"/>
                    </a:cubicBezTo>
                    <a:cubicBezTo>
                      <a:pt x="88" y="248"/>
                      <a:pt x="90" y="240"/>
                      <a:pt x="92" y="231"/>
                    </a:cubicBezTo>
                    <a:cubicBezTo>
                      <a:pt x="92" y="230"/>
                      <a:pt x="93" y="230"/>
                      <a:pt x="93" y="230"/>
                    </a:cubicBezTo>
                    <a:cubicBezTo>
                      <a:pt x="132" y="95"/>
                      <a:pt x="257" y="1"/>
                      <a:pt x="398" y="0"/>
                    </a:cubicBezTo>
                    <a:cubicBezTo>
                      <a:pt x="573" y="0"/>
                      <a:pt x="716" y="143"/>
                      <a:pt x="716" y="318"/>
                    </a:cubicBezTo>
                    <a:cubicBezTo>
                      <a:pt x="716" y="398"/>
                      <a:pt x="687" y="474"/>
                      <a:pt x="634" y="533"/>
                    </a:cubicBezTo>
                    <a:cubicBezTo>
                      <a:pt x="582" y="589"/>
                      <a:pt x="512" y="625"/>
                      <a:pt x="437" y="634"/>
                    </a:cubicBezTo>
                    <a:cubicBezTo>
                      <a:pt x="444" y="670"/>
                      <a:pt x="447" y="706"/>
                      <a:pt x="447" y="743"/>
                    </a:cubicBezTo>
                    <a:cubicBezTo>
                      <a:pt x="448" y="838"/>
                      <a:pt x="423" y="931"/>
                      <a:pt x="376" y="1010"/>
                    </a:cubicBezTo>
                    <a:cubicBezTo>
                      <a:pt x="327" y="1092"/>
                      <a:pt x="257" y="1155"/>
                      <a:pt x="173" y="1194"/>
                    </a:cubicBezTo>
                    <a:cubicBezTo>
                      <a:pt x="169" y="1196"/>
                      <a:pt x="166" y="1198"/>
                      <a:pt x="163" y="1199"/>
                    </a:cubicBezTo>
                    <a:cubicBezTo>
                      <a:pt x="161" y="1200"/>
                      <a:pt x="160" y="1201"/>
                      <a:pt x="158" y="1202"/>
                    </a:cubicBezTo>
                    <a:cubicBezTo>
                      <a:pt x="196" y="1235"/>
                      <a:pt x="196" y="1235"/>
                      <a:pt x="196" y="1235"/>
                    </a:cubicBezTo>
                    <a:cubicBezTo>
                      <a:pt x="197" y="1237"/>
                      <a:pt x="198" y="1239"/>
                      <a:pt x="197" y="1242"/>
                    </a:cubicBezTo>
                    <a:cubicBezTo>
                      <a:pt x="197" y="1244"/>
                      <a:pt x="195" y="1245"/>
                      <a:pt x="192" y="1246"/>
                    </a:cubicBezTo>
                    <a:cubicBezTo>
                      <a:pt x="6" y="1261"/>
                      <a:pt x="6" y="1261"/>
                      <a:pt x="6" y="1261"/>
                    </a:cubicBezTo>
                    <a:cubicBezTo>
                      <a:pt x="4" y="1261"/>
                      <a:pt x="1" y="1260"/>
                      <a:pt x="0" y="1257"/>
                    </a:cubicBezTo>
                    <a:cubicBezTo>
                      <a:pt x="0" y="1257"/>
                      <a:pt x="0" y="1256"/>
                      <a:pt x="0" y="1255"/>
                    </a:cubicBezTo>
                    <a:close/>
                    <a:moveTo>
                      <a:pt x="135" y="1133"/>
                    </a:moveTo>
                    <a:cubicBezTo>
                      <a:pt x="22" y="1248"/>
                      <a:pt x="22" y="1248"/>
                      <a:pt x="22" y="1248"/>
                    </a:cubicBezTo>
                    <a:cubicBezTo>
                      <a:pt x="182" y="1236"/>
                      <a:pt x="182" y="1236"/>
                      <a:pt x="182" y="1236"/>
                    </a:cubicBezTo>
                    <a:cubicBezTo>
                      <a:pt x="144" y="1205"/>
                      <a:pt x="144" y="1205"/>
                      <a:pt x="144" y="1205"/>
                    </a:cubicBezTo>
                    <a:cubicBezTo>
                      <a:pt x="142" y="1204"/>
                      <a:pt x="141" y="1202"/>
                      <a:pt x="141" y="1200"/>
                    </a:cubicBezTo>
                    <a:cubicBezTo>
                      <a:pt x="141" y="1198"/>
                      <a:pt x="143" y="1197"/>
                      <a:pt x="145" y="1196"/>
                    </a:cubicBezTo>
                    <a:cubicBezTo>
                      <a:pt x="151" y="1194"/>
                      <a:pt x="163" y="1188"/>
                      <a:pt x="168" y="1186"/>
                    </a:cubicBezTo>
                    <a:cubicBezTo>
                      <a:pt x="333" y="1109"/>
                      <a:pt x="436" y="938"/>
                      <a:pt x="435" y="743"/>
                    </a:cubicBezTo>
                    <a:cubicBezTo>
                      <a:pt x="435" y="705"/>
                      <a:pt x="431" y="667"/>
                      <a:pt x="424" y="630"/>
                    </a:cubicBezTo>
                    <a:cubicBezTo>
                      <a:pt x="423" y="629"/>
                      <a:pt x="424" y="627"/>
                      <a:pt x="425" y="626"/>
                    </a:cubicBezTo>
                    <a:cubicBezTo>
                      <a:pt x="426" y="624"/>
                      <a:pt x="427" y="623"/>
                      <a:pt x="429" y="623"/>
                    </a:cubicBezTo>
                    <a:cubicBezTo>
                      <a:pt x="586" y="608"/>
                      <a:pt x="705" y="477"/>
                      <a:pt x="704" y="318"/>
                    </a:cubicBezTo>
                    <a:cubicBezTo>
                      <a:pt x="704" y="149"/>
                      <a:pt x="567" y="12"/>
                      <a:pt x="398" y="12"/>
                    </a:cubicBezTo>
                    <a:cubicBezTo>
                      <a:pt x="262" y="13"/>
                      <a:pt x="141" y="104"/>
                      <a:pt x="104" y="234"/>
                    </a:cubicBezTo>
                    <a:cubicBezTo>
                      <a:pt x="104" y="235"/>
                      <a:pt x="104" y="235"/>
                      <a:pt x="103" y="236"/>
                    </a:cubicBezTo>
                    <a:cubicBezTo>
                      <a:pt x="102" y="242"/>
                      <a:pt x="100" y="249"/>
                      <a:pt x="99" y="255"/>
                    </a:cubicBezTo>
                    <a:cubicBezTo>
                      <a:pt x="207" y="309"/>
                      <a:pt x="295" y="402"/>
                      <a:pt x="347" y="515"/>
                    </a:cubicBezTo>
                    <a:cubicBezTo>
                      <a:pt x="367" y="557"/>
                      <a:pt x="380" y="594"/>
                      <a:pt x="388" y="628"/>
                    </a:cubicBezTo>
                    <a:cubicBezTo>
                      <a:pt x="388" y="629"/>
                      <a:pt x="388" y="631"/>
                      <a:pt x="388" y="632"/>
                    </a:cubicBezTo>
                    <a:cubicBezTo>
                      <a:pt x="388" y="632"/>
                      <a:pt x="388" y="632"/>
                      <a:pt x="388" y="632"/>
                    </a:cubicBezTo>
                    <a:cubicBezTo>
                      <a:pt x="397" y="673"/>
                      <a:pt x="402" y="714"/>
                      <a:pt x="402" y="755"/>
                    </a:cubicBezTo>
                    <a:cubicBezTo>
                      <a:pt x="402" y="847"/>
                      <a:pt x="379" y="936"/>
                      <a:pt x="335" y="1011"/>
                    </a:cubicBezTo>
                    <a:cubicBezTo>
                      <a:pt x="289" y="1089"/>
                      <a:pt x="222" y="1151"/>
                      <a:pt x="142" y="1190"/>
                    </a:cubicBezTo>
                    <a:cubicBezTo>
                      <a:pt x="140" y="1191"/>
                      <a:pt x="138" y="1192"/>
                      <a:pt x="136" y="1191"/>
                    </a:cubicBezTo>
                    <a:cubicBezTo>
                      <a:pt x="135" y="1190"/>
                      <a:pt x="135" y="1186"/>
                      <a:pt x="135" y="1184"/>
                    </a:cubicBezTo>
                    <a:lnTo>
                      <a:pt x="135" y="1133"/>
                    </a:lnTo>
                    <a:close/>
                  </a:path>
                </a:pathLst>
              </a:custGeom>
              <a:solidFill>
                <a:schemeClr val="bg1"/>
              </a:solidFill>
              <a:ln>
                <a:noFill/>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18" name="Freeform 20"/>
              <p:cNvSpPr/>
              <p:nvPr>
                <p:custDataLst>
                  <p:tags r:id="rId15"/>
                </p:custDataLst>
              </p:nvPr>
            </p:nvSpPr>
            <p:spPr bwMode="auto">
              <a:xfrm>
                <a:off x="5328764" y="3862224"/>
                <a:ext cx="2484423" cy="1316207"/>
              </a:xfrm>
              <a:custGeom>
                <a:gdLst>
                  <a:gd name="T0" fmla="*/ 0 w 1270"/>
                  <a:gd name="T1" fmla="*/ 0 h 673"/>
                  <a:gd name="T2" fmla="*/ 23 w 1270"/>
                  <a:gd name="T3" fmla="*/ 185 h 673"/>
                  <a:gd name="T4" fmla="*/ 62 w 1270"/>
                  <a:gd name="T5" fmla="*/ 136 h 673"/>
                  <a:gd name="T6" fmla="*/ 73 w 1270"/>
                  <a:gd name="T7" fmla="*/ 160 h 673"/>
                  <a:gd name="T8" fmla="*/ 642 w 1270"/>
                  <a:gd name="T9" fmla="*/ 398 h 673"/>
                  <a:gd name="T10" fmla="*/ 964 w 1270"/>
                  <a:gd name="T11" fmla="*/ 666 h 673"/>
                  <a:gd name="T12" fmla="*/ 1263 w 1270"/>
                  <a:gd name="T13" fmla="*/ 341 h 673"/>
                  <a:gd name="T14" fmla="*/ 1025 w 1270"/>
                  <a:gd name="T15" fmla="*/ 51 h 673"/>
                  <a:gd name="T16" fmla="*/ 1025 w 1270"/>
                  <a:gd name="T17" fmla="*/ 51 h 673"/>
                  <a:gd name="T18" fmla="*/ 1000 w 1270"/>
                  <a:gd name="T19" fmla="*/ 46 h 673"/>
                  <a:gd name="T20" fmla="*/ 1000 w 1270"/>
                  <a:gd name="T21" fmla="*/ 46 h 673"/>
                  <a:gd name="T22" fmla="*/ 999 w 1270"/>
                  <a:gd name="T23" fmla="*/ 46 h 673"/>
                  <a:gd name="T24" fmla="*/ 750 w 1270"/>
                  <a:gd name="T25" fmla="*/ 306 h 673"/>
                  <a:gd name="T26" fmla="*/ 636 w 1270"/>
                  <a:gd name="T27" fmla="*/ 351 h 673"/>
                  <a:gd name="T28" fmla="*/ 72 w 1270"/>
                  <a:gd name="T29" fmla="*/ 131 h 673"/>
                  <a:gd name="T30" fmla="*/ 136 w 1270"/>
                  <a:gd name="T31" fmla="*/ 127 h 673"/>
                  <a:gd name="T32" fmla="*/ 0 w 1270"/>
                  <a:gd name="T33" fmla="*/ 0 h 6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270" h="673">
                    <a:moveTo>
                      <a:pt x="0" y="0"/>
                    </a:moveTo>
                    <a:cubicBezTo>
                      <a:pt x="23" y="185"/>
                      <a:pt x="23" y="185"/>
                      <a:pt x="23" y="185"/>
                    </a:cubicBezTo>
                    <a:cubicBezTo>
                      <a:pt x="62" y="136"/>
                      <a:pt x="62" y="136"/>
                      <a:pt x="62" y="136"/>
                    </a:cubicBezTo>
                    <a:cubicBezTo>
                      <a:pt x="66" y="147"/>
                      <a:pt x="67" y="150"/>
                      <a:pt x="73" y="160"/>
                    </a:cubicBezTo>
                    <a:cubicBezTo>
                      <a:pt x="177" y="363"/>
                      <a:pt x="416" y="456"/>
                      <a:pt x="642" y="398"/>
                    </a:cubicBezTo>
                    <a:cubicBezTo>
                      <a:pt x="664" y="555"/>
                      <a:pt x="802" y="673"/>
                      <a:pt x="964" y="666"/>
                    </a:cubicBezTo>
                    <a:cubicBezTo>
                      <a:pt x="1136" y="659"/>
                      <a:pt x="1270" y="514"/>
                      <a:pt x="1263" y="341"/>
                    </a:cubicBezTo>
                    <a:cubicBezTo>
                      <a:pt x="1257" y="199"/>
                      <a:pt x="1157" y="83"/>
                      <a:pt x="1025" y="51"/>
                    </a:cubicBezTo>
                    <a:cubicBezTo>
                      <a:pt x="1025" y="51"/>
                      <a:pt x="1025" y="51"/>
                      <a:pt x="1025" y="51"/>
                    </a:cubicBezTo>
                    <a:cubicBezTo>
                      <a:pt x="1017" y="49"/>
                      <a:pt x="1009" y="47"/>
                      <a:pt x="1000" y="46"/>
                    </a:cubicBezTo>
                    <a:cubicBezTo>
                      <a:pt x="1000" y="46"/>
                      <a:pt x="1000" y="46"/>
                      <a:pt x="1000" y="46"/>
                    </a:cubicBezTo>
                    <a:cubicBezTo>
                      <a:pt x="999" y="46"/>
                      <a:pt x="999" y="46"/>
                      <a:pt x="999" y="46"/>
                    </a:cubicBezTo>
                    <a:cubicBezTo>
                      <a:pt x="952" y="153"/>
                      <a:pt x="866" y="247"/>
                      <a:pt x="750" y="306"/>
                    </a:cubicBezTo>
                    <a:cubicBezTo>
                      <a:pt x="683" y="341"/>
                      <a:pt x="637" y="351"/>
                      <a:pt x="636" y="351"/>
                    </a:cubicBezTo>
                    <a:cubicBezTo>
                      <a:pt x="412" y="411"/>
                      <a:pt x="180" y="328"/>
                      <a:pt x="72" y="131"/>
                    </a:cubicBezTo>
                    <a:cubicBezTo>
                      <a:pt x="136" y="127"/>
                      <a:pt x="136" y="127"/>
                      <a:pt x="136" y="127"/>
                    </a:cubicBezTo>
                    <a:cubicBezTo>
                      <a:pt x="0" y="0"/>
                      <a:pt x="0" y="0"/>
                      <a:pt x="0" y="0"/>
                    </a:cubicBezTo>
                  </a:path>
                </a:pathLst>
              </a:custGeom>
              <a:solidFill>
                <a:srgbClr val="FAC14D"/>
              </a:solidFill>
              <a:ln w="9525">
                <a:solidFill>
                  <a:srgbClr val="FAC14D"/>
                </a:solidFill>
                <a:round/>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19" name="Freeform 21"/>
              <p:cNvSpPr>
                <a:spLocks noEditPoints="1"/>
              </p:cNvSpPr>
              <p:nvPr>
                <p:custDataLst>
                  <p:tags r:id="rId16"/>
                </p:custDataLst>
              </p:nvPr>
            </p:nvSpPr>
            <p:spPr bwMode="auto">
              <a:xfrm>
                <a:off x="5317189" y="3850650"/>
                <a:ext cx="2507572" cy="1331915"/>
              </a:xfrm>
              <a:custGeom>
                <a:gdLst>
                  <a:gd name="T0" fmla="*/ 6 w 1282"/>
                  <a:gd name="T1" fmla="*/ 0 h 681"/>
                  <a:gd name="T2" fmla="*/ 10 w 1282"/>
                  <a:gd name="T3" fmla="*/ 1 h 681"/>
                  <a:gd name="T4" fmla="*/ 146 w 1282"/>
                  <a:gd name="T5" fmla="*/ 129 h 681"/>
                  <a:gd name="T6" fmla="*/ 148 w 1282"/>
                  <a:gd name="T7" fmla="*/ 135 h 681"/>
                  <a:gd name="T8" fmla="*/ 143 w 1282"/>
                  <a:gd name="T9" fmla="*/ 139 h 681"/>
                  <a:gd name="T10" fmla="*/ 90 w 1282"/>
                  <a:gd name="T11" fmla="*/ 142 h 681"/>
                  <a:gd name="T12" fmla="*/ 521 w 1282"/>
                  <a:gd name="T13" fmla="*/ 369 h 681"/>
                  <a:gd name="T14" fmla="*/ 641 w 1282"/>
                  <a:gd name="T15" fmla="*/ 351 h 681"/>
                  <a:gd name="T16" fmla="*/ 643 w 1282"/>
                  <a:gd name="T17" fmla="*/ 350 h 681"/>
                  <a:gd name="T18" fmla="*/ 643 w 1282"/>
                  <a:gd name="T19" fmla="*/ 350 h 681"/>
                  <a:gd name="T20" fmla="*/ 645 w 1282"/>
                  <a:gd name="T21" fmla="*/ 350 h 681"/>
                  <a:gd name="T22" fmla="*/ 645 w 1282"/>
                  <a:gd name="T23" fmla="*/ 350 h 681"/>
                  <a:gd name="T24" fmla="*/ 646 w 1282"/>
                  <a:gd name="T25" fmla="*/ 350 h 681"/>
                  <a:gd name="T26" fmla="*/ 753 w 1282"/>
                  <a:gd name="T27" fmla="*/ 307 h 681"/>
                  <a:gd name="T28" fmla="*/ 1000 w 1282"/>
                  <a:gd name="T29" fmla="*/ 49 h 681"/>
                  <a:gd name="T30" fmla="*/ 1006 w 1282"/>
                  <a:gd name="T31" fmla="*/ 46 h 681"/>
                  <a:gd name="T32" fmla="*/ 1007 w 1282"/>
                  <a:gd name="T33" fmla="*/ 46 h 681"/>
                  <a:gd name="T34" fmla="*/ 1032 w 1282"/>
                  <a:gd name="T35" fmla="*/ 51 h 681"/>
                  <a:gd name="T36" fmla="*/ 1034 w 1282"/>
                  <a:gd name="T37" fmla="*/ 51 h 681"/>
                  <a:gd name="T38" fmla="*/ 1275 w 1282"/>
                  <a:gd name="T39" fmla="*/ 347 h 681"/>
                  <a:gd name="T40" fmla="*/ 970 w 1282"/>
                  <a:gd name="T41" fmla="*/ 678 h 681"/>
                  <a:gd name="T42" fmla="*/ 753 w 1282"/>
                  <a:gd name="T43" fmla="*/ 604 h 681"/>
                  <a:gd name="T44" fmla="*/ 643 w 1282"/>
                  <a:gd name="T45" fmla="*/ 411 h 681"/>
                  <a:gd name="T46" fmla="*/ 535 w 1282"/>
                  <a:gd name="T47" fmla="*/ 426 h 681"/>
                  <a:gd name="T48" fmla="*/ 266 w 1282"/>
                  <a:gd name="T49" fmla="*/ 366 h 681"/>
                  <a:gd name="T50" fmla="*/ 73 w 1282"/>
                  <a:gd name="T51" fmla="*/ 170 h 681"/>
                  <a:gd name="T52" fmla="*/ 68 w 1282"/>
                  <a:gd name="T53" fmla="*/ 161 h 681"/>
                  <a:gd name="T54" fmla="*/ 64 w 1282"/>
                  <a:gd name="T55" fmla="*/ 155 h 681"/>
                  <a:gd name="T56" fmla="*/ 33 w 1282"/>
                  <a:gd name="T57" fmla="*/ 195 h 681"/>
                  <a:gd name="T58" fmla="*/ 27 w 1282"/>
                  <a:gd name="T59" fmla="*/ 197 h 681"/>
                  <a:gd name="T60" fmla="*/ 23 w 1282"/>
                  <a:gd name="T61" fmla="*/ 192 h 681"/>
                  <a:gd name="T62" fmla="*/ 0 w 1282"/>
                  <a:gd name="T63" fmla="*/ 6 h 681"/>
                  <a:gd name="T64" fmla="*/ 3 w 1282"/>
                  <a:gd name="T65" fmla="*/ 0 h 681"/>
                  <a:gd name="T66" fmla="*/ 6 w 1282"/>
                  <a:gd name="T67" fmla="*/ 0 h 681"/>
                  <a:gd name="T68" fmla="*/ 133 w 1282"/>
                  <a:gd name="T69" fmla="*/ 129 h 681"/>
                  <a:gd name="T70" fmla="*/ 14 w 1282"/>
                  <a:gd name="T71" fmla="*/ 21 h 681"/>
                  <a:gd name="T72" fmla="*/ 32 w 1282"/>
                  <a:gd name="T73" fmla="*/ 181 h 681"/>
                  <a:gd name="T74" fmla="*/ 61 w 1282"/>
                  <a:gd name="T75" fmla="*/ 142 h 681"/>
                  <a:gd name="T76" fmla="*/ 66 w 1282"/>
                  <a:gd name="T77" fmla="*/ 139 h 681"/>
                  <a:gd name="T78" fmla="*/ 70 w 1282"/>
                  <a:gd name="T79" fmla="*/ 142 h 681"/>
                  <a:gd name="T80" fmla="*/ 82 w 1282"/>
                  <a:gd name="T81" fmla="*/ 165 h 681"/>
                  <a:gd name="T82" fmla="*/ 535 w 1282"/>
                  <a:gd name="T83" fmla="*/ 414 h 681"/>
                  <a:gd name="T84" fmla="*/ 647 w 1282"/>
                  <a:gd name="T85" fmla="*/ 398 h 681"/>
                  <a:gd name="T86" fmla="*/ 651 w 1282"/>
                  <a:gd name="T87" fmla="*/ 399 h 681"/>
                  <a:gd name="T88" fmla="*/ 654 w 1282"/>
                  <a:gd name="T89" fmla="*/ 403 h 681"/>
                  <a:gd name="T90" fmla="*/ 970 w 1282"/>
                  <a:gd name="T91" fmla="*/ 666 h 681"/>
                  <a:gd name="T92" fmla="*/ 1263 w 1282"/>
                  <a:gd name="T93" fmla="*/ 348 h 681"/>
                  <a:gd name="T94" fmla="*/ 1030 w 1282"/>
                  <a:gd name="T95" fmla="*/ 63 h 681"/>
                  <a:gd name="T96" fmla="*/ 1028 w 1282"/>
                  <a:gd name="T97" fmla="*/ 62 h 681"/>
                  <a:gd name="T98" fmla="*/ 1009 w 1282"/>
                  <a:gd name="T99" fmla="*/ 58 h 681"/>
                  <a:gd name="T100" fmla="*/ 759 w 1282"/>
                  <a:gd name="T101" fmla="*/ 317 h 681"/>
                  <a:gd name="T102" fmla="*/ 647 w 1282"/>
                  <a:gd name="T103" fmla="*/ 362 h 681"/>
                  <a:gd name="T104" fmla="*/ 644 w 1282"/>
                  <a:gd name="T105" fmla="*/ 363 h 681"/>
                  <a:gd name="T106" fmla="*/ 644 w 1282"/>
                  <a:gd name="T107" fmla="*/ 363 h 681"/>
                  <a:gd name="T108" fmla="*/ 521 w 1282"/>
                  <a:gd name="T109" fmla="*/ 381 h 681"/>
                  <a:gd name="T110" fmla="*/ 263 w 1282"/>
                  <a:gd name="T111" fmla="*/ 325 h 681"/>
                  <a:gd name="T112" fmla="*/ 76 w 1282"/>
                  <a:gd name="T113" fmla="*/ 139 h 681"/>
                  <a:gd name="T114" fmla="*/ 75 w 1282"/>
                  <a:gd name="T115" fmla="*/ 134 h 681"/>
                  <a:gd name="T116" fmla="*/ 82 w 1282"/>
                  <a:gd name="T117" fmla="*/ 132 h 681"/>
                  <a:gd name="T118" fmla="*/ 133 w 1282"/>
                  <a:gd name="T119" fmla="*/ 129 h 6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282" h="681">
                    <a:moveTo>
                      <a:pt x="6" y="0"/>
                    </a:moveTo>
                    <a:cubicBezTo>
                      <a:pt x="7" y="0"/>
                      <a:pt x="9" y="0"/>
                      <a:pt x="10" y="1"/>
                    </a:cubicBezTo>
                    <a:cubicBezTo>
                      <a:pt x="146" y="129"/>
                      <a:pt x="146" y="129"/>
                      <a:pt x="146" y="129"/>
                    </a:cubicBezTo>
                    <a:cubicBezTo>
                      <a:pt x="148" y="130"/>
                      <a:pt x="149" y="133"/>
                      <a:pt x="148" y="135"/>
                    </a:cubicBezTo>
                    <a:cubicBezTo>
                      <a:pt x="147" y="137"/>
                      <a:pt x="145" y="139"/>
                      <a:pt x="143" y="139"/>
                    </a:cubicBezTo>
                    <a:cubicBezTo>
                      <a:pt x="90" y="142"/>
                      <a:pt x="90" y="142"/>
                      <a:pt x="90" y="142"/>
                    </a:cubicBezTo>
                    <a:cubicBezTo>
                      <a:pt x="175" y="290"/>
                      <a:pt x="339" y="377"/>
                      <a:pt x="521" y="369"/>
                    </a:cubicBezTo>
                    <a:cubicBezTo>
                      <a:pt x="561" y="368"/>
                      <a:pt x="601" y="362"/>
                      <a:pt x="641" y="351"/>
                    </a:cubicBezTo>
                    <a:cubicBezTo>
                      <a:pt x="641" y="351"/>
                      <a:pt x="642" y="351"/>
                      <a:pt x="643" y="350"/>
                    </a:cubicBezTo>
                    <a:cubicBezTo>
                      <a:pt x="643" y="350"/>
                      <a:pt x="643" y="350"/>
                      <a:pt x="643" y="350"/>
                    </a:cubicBezTo>
                    <a:cubicBezTo>
                      <a:pt x="643" y="350"/>
                      <a:pt x="644" y="350"/>
                      <a:pt x="645" y="350"/>
                    </a:cubicBezTo>
                    <a:cubicBezTo>
                      <a:pt x="645" y="350"/>
                      <a:pt x="645" y="350"/>
                      <a:pt x="645" y="350"/>
                    </a:cubicBezTo>
                    <a:cubicBezTo>
                      <a:pt x="645" y="350"/>
                      <a:pt x="646" y="350"/>
                      <a:pt x="646" y="350"/>
                    </a:cubicBezTo>
                    <a:cubicBezTo>
                      <a:pt x="679" y="341"/>
                      <a:pt x="714" y="327"/>
                      <a:pt x="753" y="307"/>
                    </a:cubicBezTo>
                    <a:cubicBezTo>
                      <a:pt x="863" y="250"/>
                      <a:pt x="951" y="159"/>
                      <a:pt x="1000" y="49"/>
                    </a:cubicBezTo>
                    <a:cubicBezTo>
                      <a:pt x="1001" y="47"/>
                      <a:pt x="1003" y="46"/>
                      <a:pt x="1006" y="46"/>
                    </a:cubicBezTo>
                    <a:cubicBezTo>
                      <a:pt x="1006" y="46"/>
                      <a:pt x="1007" y="46"/>
                      <a:pt x="1007" y="46"/>
                    </a:cubicBezTo>
                    <a:cubicBezTo>
                      <a:pt x="1015" y="47"/>
                      <a:pt x="1024" y="49"/>
                      <a:pt x="1032" y="51"/>
                    </a:cubicBezTo>
                    <a:cubicBezTo>
                      <a:pt x="1033" y="51"/>
                      <a:pt x="1033" y="51"/>
                      <a:pt x="1034" y="51"/>
                    </a:cubicBezTo>
                    <a:cubicBezTo>
                      <a:pt x="1170" y="85"/>
                      <a:pt x="1269" y="207"/>
                      <a:pt x="1275" y="347"/>
                    </a:cubicBezTo>
                    <a:cubicBezTo>
                      <a:pt x="1282" y="522"/>
                      <a:pt x="1146" y="671"/>
                      <a:pt x="970" y="678"/>
                    </a:cubicBezTo>
                    <a:cubicBezTo>
                      <a:pt x="891" y="681"/>
                      <a:pt x="814" y="655"/>
                      <a:pt x="753" y="604"/>
                    </a:cubicBezTo>
                    <a:cubicBezTo>
                      <a:pt x="694" y="555"/>
                      <a:pt x="655" y="486"/>
                      <a:pt x="643" y="411"/>
                    </a:cubicBezTo>
                    <a:cubicBezTo>
                      <a:pt x="608" y="420"/>
                      <a:pt x="572" y="425"/>
                      <a:pt x="535" y="426"/>
                    </a:cubicBezTo>
                    <a:cubicBezTo>
                      <a:pt x="440" y="430"/>
                      <a:pt x="347" y="409"/>
                      <a:pt x="266" y="366"/>
                    </a:cubicBezTo>
                    <a:cubicBezTo>
                      <a:pt x="182" y="320"/>
                      <a:pt x="116" y="253"/>
                      <a:pt x="73" y="170"/>
                    </a:cubicBezTo>
                    <a:cubicBezTo>
                      <a:pt x="71" y="166"/>
                      <a:pt x="69" y="163"/>
                      <a:pt x="68" y="161"/>
                    </a:cubicBezTo>
                    <a:cubicBezTo>
                      <a:pt x="67" y="159"/>
                      <a:pt x="66" y="157"/>
                      <a:pt x="64" y="155"/>
                    </a:cubicBezTo>
                    <a:cubicBezTo>
                      <a:pt x="33" y="195"/>
                      <a:pt x="33" y="195"/>
                      <a:pt x="33" y="195"/>
                    </a:cubicBezTo>
                    <a:cubicBezTo>
                      <a:pt x="32" y="196"/>
                      <a:pt x="29" y="197"/>
                      <a:pt x="27" y="197"/>
                    </a:cubicBezTo>
                    <a:cubicBezTo>
                      <a:pt x="25" y="196"/>
                      <a:pt x="23" y="194"/>
                      <a:pt x="23" y="192"/>
                    </a:cubicBezTo>
                    <a:cubicBezTo>
                      <a:pt x="0" y="6"/>
                      <a:pt x="0" y="6"/>
                      <a:pt x="0" y="6"/>
                    </a:cubicBezTo>
                    <a:cubicBezTo>
                      <a:pt x="0" y="4"/>
                      <a:pt x="1" y="1"/>
                      <a:pt x="3" y="0"/>
                    </a:cubicBezTo>
                    <a:cubicBezTo>
                      <a:pt x="4" y="0"/>
                      <a:pt x="5" y="0"/>
                      <a:pt x="6" y="0"/>
                    </a:cubicBezTo>
                    <a:close/>
                    <a:moveTo>
                      <a:pt x="133" y="129"/>
                    </a:moveTo>
                    <a:cubicBezTo>
                      <a:pt x="14" y="21"/>
                      <a:pt x="14" y="21"/>
                      <a:pt x="14" y="21"/>
                    </a:cubicBezTo>
                    <a:cubicBezTo>
                      <a:pt x="32" y="181"/>
                      <a:pt x="32" y="181"/>
                      <a:pt x="32" y="181"/>
                    </a:cubicBezTo>
                    <a:cubicBezTo>
                      <a:pt x="61" y="142"/>
                      <a:pt x="61" y="142"/>
                      <a:pt x="61" y="142"/>
                    </a:cubicBezTo>
                    <a:cubicBezTo>
                      <a:pt x="63" y="140"/>
                      <a:pt x="64" y="138"/>
                      <a:pt x="66" y="139"/>
                    </a:cubicBezTo>
                    <a:cubicBezTo>
                      <a:pt x="69" y="139"/>
                      <a:pt x="69" y="140"/>
                      <a:pt x="70" y="142"/>
                    </a:cubicBezTo>
                    <a:cubicBezTo>
                      <a:pt x="72" y="148"/>
                      <a:pt x="79" y="160"/>
                      <a:pt x="82" y="165"/>
                    </a:cubicBezTo>
                    <a:cubicBezTo>
                      <a:pt x="164" y="327"/>
                      <a:pt x="340" y="423"/>
                      <a:pt x="535" y="414"/>
                    </a:cubicBezTo>
                    <a:cubicBezTo>
                      <a:pt x="572" y="413"/>
                      <a:pt x="610" y="407"/>
                      <a:pt x="647" y="398"/>
                    </a:cubicBezTo>
                    <a:cubicBezTo>
                      <a:pt x="648" y="398"/>
                      <a:pt x="650" y="398"/>
                      <a:pt x="651" y="399"/>
                    </a:cubicBezTo>
                    <a:cubicBezTo>
                      <a:pt x="653" y="400"/>
                      <a:pt x="654" y="401"/>
                      <a:pt x="654" y="403"/>
                    </a:cubicBezTo>
                    <a:cubicBezTo>
                      <a:pt x="676" y="560"/>
                      <a:pt x="812" y="673"/>
                      <a:pt x="970" y="666"/>
                    </a:cubicBezTo>
                    <a:cubicBezTo>
                      <a:pt x="1139" y="659"/>
                      <a:pt x="1270" y="516"/>
                      <a:pt x="1263" y="348"/>
                    </a:cubicBezTo>
                    <a:cubicBezTo>
                      <a:pt x="1257" y="212"/>
                      <a:pt x="1161" y="95"/>
                      <a:pt x="1030" y="63"/>
                    </a:cubicBezTo>
                    <a:cubicBezTo>
                      <a:pt x="1029" y="63"/>
                      <a:pt x="1029" y="62"/>
                      <a:pt x="1028" y="62"/>
                    </a:cubicBezTo>
                    <a:cubicBezTo>
                      <a:pt x="1022" y="61"/>
                      <a:pt x="1015" y="59"/>
                      <a:pt x="1009" y="58"/>
                    </a:cubicBezTo>
                    <a:cubicBezTo>
                      <a:pt x="959" y="169"/>
                      <a:pt x="870" y="260"/>
                      <a:pt x="759" y="317"/>
                    </a:cubicBezTo>
                    <a:cubicBezTo>
                      <a:pt x="718" y="338"/>
                      <a:pt x="681" y="353"/>
                      <a:pt x="647" y="362"/>
                    </a:cubicBezTo>
                    <a:cubicBezTo>
                      <a:pt x="646" y="363"/>
                      <a:pt x="645" y="363"/>
                      <a:pt x="644" y="363"/>
                    </a:cubicBezTo>
                    <a:cubicBezTo>
                      <a:pt x="644" y="363"/>
                      <a:pt x="644" y="363"/>
                      <a:pt x="644" y="363"/>
                    </a:cubicBezTo>
                    <a:cubicBezTo>
                      <a:pt x="603" y="373"/>
                      <a:pt x="562" y="380"/>
                      <a:pt x="521" y="381"/>
                    </a:cubicBezTo>
                    <a:cubicBezTo>
                      <a:pt x="429" y="385"/>
                      <a:pt x="340" y="366"/>
                      <a:pt x="263" y="325"/>
                    </a:cubicBezTo>
                    <a:cubicBezTo>
                      <a:pt x="183" y="283"/>
                      <a:pt x="119" y="218"/>
                      <a:pt x="76" y="139"/>
                    </a:cubicBezTo>
                    <a:cubicBezTo>
                      <a:pt x="75" y="137"/>
                      <a:pt x="74" y="136"/>
                      <a:pt x="75" y="134"/>
                    </a:cubicBezTo>
                    <a:cubicBezTo>
                      <a:pt x="76" y="132"/>
                      <a:pt x="79" y="132"/>
                      <a:pt x="82" y="132"/>
                    </a:cubicBezTo>
                    <a:lnTo>
                      <a:pt x="133" y="129"/>
                    </a:lnTo>
                    <a:close/>
                  </a:path>
                </a:pathLst>
              </a:custGeom>
              <a:solidFill>
                <a:schemeClr val="bg1"/>
              </a:solidFill>
              <a:ln>
                <a:noFill/>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20" name="Freeform 22"/>
              <p:cNvSpPr/>
              <p:nvPr>
                <p:custDataLst>
                  <p:tags r:id="rId17"/>
                </p:custDataLst>
              </p:nvPr>
            </p:nvSpPr>
            <p:spPr bwMode="auto">
              <a:xfrm>
                <a:off x="4507788" y="2755188"/>
                <a:ext cx="1314553" cy="2486077"/>
              </a:xfrm>
              <a:custGeom>
                <a:gdLst>
                  <a:gd name="T0" fmla="*/ 672 w 672"/>
                  <a:gd name="T1" fmla="*/ 0 h 1271"/>
                  <a:gd name="T2" fmla="*/ 487 w 672"/>
                  <a:gd name="T3" fmla="*/ 23 h 1271"/>
                  <a:gd name="T4" fmla="*/ 536 w 672"/>
                  <a:gd name="T5" fmla="*/ 62 h 1271"/>
                  <a:gd name="T6" fmla="*/ 511 w 672"/>
                  <a:gd name="T7" fmla="*/ 73 h 1271"/>
                  <a:gd name="T8" fmla="*/ 275 w 672"/>
                  <a:gd name="T9" fmla="*/ 643 h 1271"/>
                  <a:gd name="T10" fmla="*/ 7 w 672"/>
                  <a:gd name="T11" fmla="*/ 965 h 1271"/>
                  <a:gd name="T12" fmla="*/ 332 w 672"/>
                  <a:gd name="T13" fmla="*/ 1263 h 1271"/>
                  <a:gd name="T14" fmla="*/ 622 w 672"/>
                  <a:gd name="T15" fmla="*/ 1025 h 1271"/>
                  <a:gd name="T16" fmla="*/ 622 w 672"/>
                  <a:gd name="T17" fmla="*/ 1025 h 1271"/>
                  <a:gd name="T18" fmla="*/ 627 w 672"/>
                  <a:gd name="T19" fmla="*/ 1000 h 1271"/>
                  <a:gd name="T20" fmla="*/ 627 w 672"/>
                  <a:gd name="T21" fmla="*/ 1000 h 1271"/>
                  <a:gd name="T22" fmla="*/ 627 w 672"/>
                  <a:gd name="T23" fmla="*/ 999 h 1271"/>
                  <a:gd name="T24" fmla="*/ 366 w 672"/>
                  <a:gd name="T25" fmla="*/ 750 h 1271"/>
                  <a:gd name="T26" fmla="*/ 322 w 672"/>
                  <a:gd name="T27" fmla="*/ 636 h 1271"/>
                  <a:gd name="T28" fmla="*/ 541 w 672"/>
                  <a:gd name="T29" fmla="*/ 72 h 1271"/>
                  <a:gd name="T30" fmla="*/ 545 w 672"/>
                  <a:gd name="T31" fmla="*/ 136 h 1271"/>
                  <a:gd name="T32" fmla="*/ 672 w 672"/>
                  <a:gd name="T33" fmla="*/ 0 h 12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72" h="1271">
                    <a:moveTo>
                      <a:pt x="672" y="0"/>
                    </a:moveTo>
                    <a:cubicBezTo>
                      <a:pt x="487" y="23"/>
                      <a:pt x="487" y="23"/>
                      <a:pt x="487" y="23"/>
                    </a:cubicBezTo>
                    <a:cubicBezTo>
                      <a:pt x="536" y="62"/>
                      <a:pt x="536" y="62"/>
                      <a:pt x="536" y="62"/>
                    </a:cubicBezTo>
                    <a:cubicBezTo>
                      <a:pt x="525" y="67"/>
                      <a:pt x="522" y="68"/>
                      <a:pt x="511" y="73"/>
                    </a:cubicBezTo>
                    <a:cubicBezTo>
                      <a:pt x="309" y="177"/>
                      <a:pt x="217" y="416"/>
                      <a:pt x="275" y="643"/>
                    </a:cubicBezTo>
                    <a:cubicBezTo>
                      <a:pt x="117" y="665"/>
                      <a:pt x="0" y="803"/>
                      <a:pt x="7" y="965"/>
                    </a:cubicBezTo>
                    <a:cubicBezTo>
                      <a:pt x="14" y="1137"/>
                      <a:pt x="159" y="1271"/>
                      <a:pt x="332" y="1263"/>
                    </a:cubicBezTo>
                    <a:cubicBezTo>
                      <a:pt x="474" y="1257"/>
                      <a:pt x="590" y="1157"/>
                      <a:pt x="622" y="1025"/>
                    </a:cubicBezTo>
                    <a:cubicBezTo>
                      <a:pt x="622" y="1025"/>
                      <a:pt x="622" y="1025"/>
                      <a:pt x="622" y="1025"/>
                    </a:cubicBezTo>
                    <a:cubicBezTo>
                      <a:pt x="624" y="1017"/>
                      <a:pt x="626" y="1009"/>
                      <a:pt x="627" y="1000"/>
                    </a:cubicBezTo>
                    <a:cubicBezTo>
                      <a:pt x="627" y="1000"/>
                      <a:pt x="627" y="1000"/>
                      <a:pt x="627" y="1000"/>
                    </a:cubicBezTo>
                    <a:cubicBezTo>
                      <a:pt x="627" y="999"/>
                      <a:pt x="627" y="999"/>
                      <a:pt x="627" y="999"/>
                    </a:cubicBezTo>
                    <a:cubicBezTo>
                      <a:pt x="520" y="952"/>
                      <a:pt x="426" y="866"/>
                      <a:pt x="366" y="750"/>
                    </a:cubicBezTo>
                    <a:cubicBezTo>
                      <a:pt x="331" y="683"/>
                      <a:pt x="322" y="637"/>
                      <a:pt x="322" y="636"/>
                    </a:cubicBezTo>
                    <a:cubicBezTo>
                      <a:pt x="261" y="412"/>
                      <a:pt x="344" y="180"/>
                      <a:pt x="541" y="72"/>
                    </a:cubicBezTo>
                    <a:cubicBezTo>
                      <a:pt x="545" y="136"/>
                      <a:pt x="545" y="136"/>
                      <a:pt x="545" y="136"/>
                    </a:cubicBezTo>
                    <a:cubicBezTo>
                      <a:pt x="672" y="0"/>
                      <a:pt x="672" y="0"/>
                      <a:pt x="672" y="0"/>
                    </a:cubicBezTo>
                  </a:path>
                </a:pathLst>
              </a:custGeom>
              <a:solidFill>
                <a:srgbClr val="78AF51"/>
              </a:solidFill>
              <a:ln w="9525">
                <a:solidFill>
                  <a:schemeClr val="bg1"/>
                </a:solidFill>
                <a:round/>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21" name="Freeform 23"/>
              <p:cNvSpPr>
                <a:spLocks noEditPoints="1"/>
              </p:cNvSpPr>
              <p:nvPr>
                <p:custDataLst>
                  <p:tags r:id="rId18"/>
                </p:custDataLst>
              </p:nvPr>
            </p:nvSpPr>
            <p:spPr bwMode="auto">
              <a:xfrm>
                <a:off x="4502001" y="2743614"/>
                <a:ext cx="1331915" cy="2509226"/>
              </a:xfrm>
              <a:custGeom>
                <a:gdLst>
                  <a:gd name="T0" fmla="*/ 681 w 681"/>
                  <a:gd name="T1" fmla="*/ 6 h 1283"/>
                  <a:gd name="T2" fmla="*/ 680 w 681"/>
                  <a:gd name="T3" fmla="*/ 10 h 1283"/>
                  <a:gd name="T4" fmla="*/ 552 w 681"/>
                  <a:gd name="T5" fmla="*/ 146 h 1283"/>
                  <a:gd name="T6" fmla="*/ 546 w 681"/>
                  <a:gd name="T7" fmla="*/ 148 h 1283"/>
                  <a:gd name="T8" fmla="*/ 542 w 681"/>
                  <a:gd name="T9" fmla="*/ 143 h 1283"/>
                  <a:gd name="T10" fmla="*/ 539 w 681"/>
                  <a:gd name="T11" fmla="*/ 90 h 1283"/>
                  <a:gd name="T12" fmla="*/ 312 w 681"/>
                  <a:gd name="T13" fmla="*/ 521 h 1283"/>
                  <a:gd name="T14" fmla="*/ 330 w 681"/>
                  <a:gd name="T15" fmla="*/ 641 h 1283"/>
                  <a:gd name="T16" fmla="*/ 331 w 681"/>
                  <a:gd name="T17" fmla="*/ 643 h 1283"/>
                  <a:gd name="T18" fmla="*/ 331 w 681"/>
                  <a:gd name="T19" fmla="*/ 643 h 1283"/>
                  <a:gd name="T20" fmla="*/ 331 w 681"/>
                  <a:gd name="T21" fmla="*/ 645 h 1283"/>
                  <a:gd name="T22" fmla="*/ 331 w 681"/>
                  <a:gd name="T23" fmla="*/ 645 h 1283"/>
                  <a:gd name="T24" fmla="*/ 331 w 681"/>
                  <a:gd name="T25" fmla="*/ 646 h 1283"/>
                  <a:gd name="T26" fmla="*/ 375 w 681"/>
                  <a:gd name="T27" fmla="*/ 753 h 1283"/>
                  <a:gd name="T28" fmla="*/ 632 w 681"/>
                  <a:gd name="T29" fmla="*/ 1000 h 1283"/>
                  <a:gd name="T30" fmla="*/ 636 w 681"/>
                  <a:gd name="T31" fmla="*/ 1006 h 1283"/>
                  <a:gd name="T32" fmla="*/ 636 w 681"/>
                  <a:gd name="T33" fmla="*/ 1007 h 1283"/>
                  <a:gd name="T34" fmla="*/ 631 w 681"/>
                  <a:gd name="T35" fmla="*/ 1032 h 1283"/>
                  <a:gd name="T36" fmla="*/ 630 w 681"/>
                  <a:gd name="T37" fmla="*/ 1034 h 1283"/>
                  <a:gd name="T38" fmla="*/ 335 w 681"/>
                  <a:gd name="T39" fmla="*/ 1275 h 1283"/>
                  <a:gd name="T40" fmla="*/ 4 w 681"/>
                  <a:gd name="T41" fmla="*/ 971 h 1283"/>
                  <a:gd name="T42" fmla="*/ 78 w 681"/>
                  <a:gd name="T43" fmla="*/ 753 h 1283"/>
                  <a:gd name="T44" fmla="*/ 270 w 681"/>
                  <a:gd name="T45" fmla="*/ 644 h 1283"/>
                  <a:gd name="T46" fmla="*/ 255 w 681"/>
                  <a:gd name="T47" fmla="*/ 536 h 1283"/>
                  <a:gd name="T48" fmla="*/ 315 w 681"/>
                  <a:gd name="T49" fmla="*/ 266 h 1283"/>
                  <a:gd name="T50" fmla="*/ 510 w 681"/>
                  <a:gd name="T51" fmla="*/ 73 h 1283"/>
                  <a:gd name="T52" fmla="*/ 520 w 681"/>
                  <a:gd name="T53" fmla="*/ 68 h 1283"/>
                  <a:gd name="T54" fmla="*/ 525 w 681"/>
                  <a:gd name="T55" fmla="*/ 65 h 1283"/>
                  <a:gd name="T56" fmla="*/ 486 w 681"/>
                  <a:gd name="T57" fmla="*/ 33 h 1283"/>
                  <a:gd name="T58" fmla="*/ 484 w 681"/>
                  <a:gd name="T59" fmla="*/ 27 h 1283"/>
                  <a:gd name="T60" fmla="*/ 489 w 681"/>
                  <a:gd name="T61" fmla="*/ 23 h 1283"/>
                  <a:gd name="T62" fmla="*/ 674 w 681"/>
                  <a:gd name="T63" fmla="*/ 0 h 1283"/>
                  <a:gd name="T64" fmla="*/ 680 w 681"/>
                  <a:gd name="T65" fmla="*/ 3 h 1283"/>
                  <a:gd name="T66" fmla="*/ 681 w 681"/>
                  <a:gd name="T67" fmla="*/ 6 h 1283"/>
                  <a:gd name="T68" fmla="*/ 551 w 681"/>
                  <a:gd name="T69" fmla="*/ 133 h 1283"/>
                  <a:gd name="T70" fmla="*/ 659 w 681"/>
                  <a:gd name="T71" fmla="*/ 14 h 1283"/>
                  <a:gd name="T72" fmla="*/ 500 w 681"/>
                  <a:gd name="T73" fmla="*/ 32 h 1283"/>
                  <a:gd name="T74" fmla="*/ 539 w 681"/>
                  <a:gd name="T75" fmla="*/ 61 h 1283"/>
                  <a:gd name="T76" fmla="*/ 542 w 681"/>
                  <a:gd name="T77" fmla="*/ 67 h 1283"/>
                  <a:gd name="T78" fmla="*/ 539 w 681"/>
                  <a:gd name="T79" fmla="*/ 70 h 1283"/>
                  <a:gd name="T80" fmla="*/ 516 w 681"/>
                  <a:gd name="T81" fmla="*/ 82 h 1283"/>
                  <a:gd name="T82" fmla="*/ 267 w 681"/>
                  <a:gd name="T83" fmla="*/ 535 h 1283"/>
                  <a:gd name="T84" fmla="*/ 283 w 681"/>
                  <a:gd name="T85" fmla="*/ 647 h 1283"/>
                  <a:gd name="T86" fmla="*/ 283 w 681"/>
                  <a:gd name="T87" fmla="*/ 652 h 1283"/>
                  <a:gd name="T88" fmla="*/ 278 w 681"/>
                  <a:gd name="T89" fmla="*/ 654 h 1283"/>
                  <a:gd name="T90" fmla="*/ 16 w 681"/>
                  <a:gd name="T91" fmla="*/ 970 h 1283"/>
                  <a:gd name="T92" fmla="*/ 334 w 681"/>
                  <a:gd name="T93" fmla="*/ 1263 h 1283"/>
                  <a:gd name="T94" fmla="*/ 619 w 681"/>
                  <a:gd name="T95" fmla="*/ 1030 h 1283"/>
                  <a:gd name="T96" fmla="*/ 620 w 681"/>
                  <a:gd name="T97" fmla="*/ 1028 h 1283"/>
                  <a:gd name="T98" fmla="*/ 623 w 681"/>
                  <a:gd name="T99" fmla="*/ 1009 h 1283"/>
                  <a:gd name="T100" fmla="*/ 364 w 681"/>
                  <a:gd name="T101" fmla="*/ 759 h 1283"/>
                  <a:gd name="T102" fmla="*/ 319 w 681"/>
                  <a:gd name="T103" fmla="*/ 648 h 1283"/>
                  <a:gd name="T104" fmla="*/ 319 w 681"/>
                  <a:gd name="T105" fmla="*/ 644 h 1283"/>
                  <a:gd name="T106" fmla="*/ 319 w 681"/>
                  <a:gd name="T107" fmla="*/ 644 h 1283"/>
                  <a:gd name="T108" fmla="*/ 300 w 681"/>
                  <a:gd name="T109" fmla="*/ 521 h 1283"/>
                  <a:gd name="T110" fmla="*/ 356 w 681"/>
                  <a:gd name="T111" fmla="*/ 263 h 1283"/>
                  <a:gd name="T112" fmla="*/ 542 w 681"/>
                  <a:gd name="T113" fmla="*/ 76 h 1283"/>
                  <a:gd name="T114" fmla="*/ 547 w 681"/>
                  <a:gd name="T115" fmla="*/ 75 h 1283"/>
                  <a:gd name="T116" fmla="*/ 549 w 681"/>
                  <a:gd name="T117" fmla="*/ 82 h 1283"/>
                  <a:gd name="T118" fmla="*/ 551 w 681"/>
                  <a:gd name="T119" fmla="*/ 133 h 12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81" h="1283">
                    <a:moveTo>
                      <a:pt x="681" y="6"/>
                    </a:moveTo>
                    <a:cubicBezTo>
                      <a:pt x="681" y="7"/>
                      <a:pt x="681" y="9"/>
                      <a:pt x="680" y="10"/>
                    </a:cubicBezTo>
                    <a:cubicBezTo>
                      <a:pt x="552" y="146"/>
                      <a:pt x="552" y="146"/>
                      <a:pt x="552" y="146"/>
                    </a:cubicBezTo>
                    <a:cubicBezTo>
                      <a:pt x="551" y="148"/>
                      <a:pt x="548" y="149"/>
                      <a:pt x="546" y="148"/>
                    </a:cubicBezTo>
                    <a:cubicBezTo>
                      <a:pt x="543" y="147"/>
                      <a:pt x="542" y="145"/>
                      <a:pt x="542" y="143"/>
                    </a:cubicBezTo>
                    <a:cubicBezTo>
                      <a:pt x="539" y="90"/>
                      <a:pt x="539" y="90"/>
                      <a:pt x="539" y="90"/>
                    </a:cubicBezTo>
                    <a:cubicBezTo>
                      <a:pt x="391" y="175"/>
                      <a:pt x="304" y="339"/>
                      <a:pt x="312" y="521"/>
                    </a:cubicBezTo>
                    <a:cubicBezTo>
                      <a:pt x="313" y="561"/>
                      <a:pt x="320" y="601"/>
                      <a:pt x="330" y="641"/>
                    </a:cubicBezTo>
                    <a:cubicBezTo>
                      <a:pt x="331" y="642"/>
                      <a:pt x="331" y="642"/>
                      <a:pt x="331" y="643"/>
                    </a:cubicBezTo>
                    <a:cubicBezTo>
                      <a:pt x="331" y="643"/>
                      <a:pt x="331" y="643"/>
                      <a:pt x="331" y="643"/>
                    </a:cubicBezTo>
                    <a:cubicBezTo>
                      <a:pt x="331" y="644"/>
                      <a:pt x="331" y="644"/>
                      <a:pt x="331" y="645"/>
                    </a:cubicBezTo>
                    <a:cubicBezTo>
                      <a:pt x="331" y="645"/>
                      <a:pt x="331" y="645"/>
                      <a:pt x="331" y="645"/>
                    </a:cubicBezTo>
                    <a:cubicBezTo>
                      <a:pt x="332" y="646"/>
                      <a:pt x="331" y="646"/>
                      <a:pt x="331" y="646"/>
                    </a:cubicBezTo>
                    <a:cubicBezTo>
                      <a:pt x="340" y="679"/>
                      <a:pt x="355" y="714"/>
                      <a:pt x="375" y="753"/>
                    </a:cubicBezTo>
                    <a:cubicBezTo>
                      <a:pt x="431" y="864"/>
                      <a:pt x="523" y="951"/>
                      <a:pt x="632" y="1000"/>
                    </a:cubicBezTo>
                    <a:cubicBezTo>
                      <a:pt x="635" y="1001"/>
                      <a:pt x="636" y="1003"/>
                      <a:pt x="636" y="1006"/>
                    </a:cubicBezTo>
                    <a:cubicBezTo>
                      <a:pt x="636" y="1006"/>
                      <a:pt x="636" y="1007"/>
                      <a:pt x="636" y="1007"/>
                    </a:cubicBezTo>
                    <a:cubicBezTo>
                      <a:pt x="635" y="1015"/>
                      <a:pt x="633" y="1024"/>
                      <a:pt x="631" y="1032"/>
                    </a:cubicBezTo>
                    <a:cubicBezTo>
                      <a:pt x="631" y="1033"/>
                      <a:pt x="631" y="1033"/>
                      <a:pt x="630" y="1034"/>
                    </a:cubicBezTo>
                    <a:cubicBezTo>
                      <a:pt x="597" y="1170"/>
                      <a:pt x="475" y="1269"/>
                      <a:pt x="335" y="1275"/>
                    </a:cubicBezTo>
                    <a:cubicBezTo>
                      <a:pt x="160" y="1283"/>
                      <a:pt x="11" y="1146"/>
                      <a:pt x="4" y="971"/>
                    </a:cubicBezTo>
                    <a:cubicBezTo>
                      <a:pt x="0" y="892"/>
                      <a:pt x="27" y="814"/>
                      <a:pt x="78" y="753"/>
                    </a:cubicBezTo>
                    <a:cubicBezTo>
                      <a:pt x="127" y="695"/>
                      <a:pt x="195" y="656"/>
                      <a:pt x="270" y="644"/>
                    </a:cubicBezTo>
                    <a:cubicBezTo>
                      <a:pt x="262" y="608"/>
                      <a:pt x="256" y="572"/>
                      <a:pt x="255" y="536"/>
                    </a:cubicBezTo>
                    <a:cubicBezTo>
                      <a:pt x="251" y="440"/>
                      <a:pt x="272" y="347"/>
                      <a:pt x="315" y="266"/>
                    </a:cubicBezTo>
                    <a:cubicBezTo>
                      <a:pt x="360" y="182"/>
                      <a:pt x="428" y="116"/>
                      <a:pt x="510" y="73"/>
                    </a:cubicBezTo>
                    <a:cubicBezTo>
                      <a:pt x="515" y="71"/>
                      <a:pt x="517" y="69"/>
                      <a:pt x="520" y="68"/>
                    </a:cubicBezTo>
                    <a:cubicBezTo>
                      <a:pt x="522" y="67"/>
                      <a:pt x="523" y="66"/>
                      <a:pt x="525" y="65"/>
                    </a:cubicBezTo>
                    <a:cubicBezTo>
                      <a:pt x="486" y="33"/>
                      <a:pt x="486" y="33"/>
                      <a:pt x="486" y="33"/>
                    </a:cubicBezTo>
                    <a:cubicBezTo>
                      <a:pt x="484" y="32"/>
                      <a:pt x="484" y="29"/>
                      <a:pt x="484" y="27"/>
                    </a:cubicBezTo>
                    <a:cubicBezTo>
                      <a:pt x="485" y="25"/>
                      <a:pt x="487" y="23"/>
                      <a:pt x="489" y="23"/>
                    </a:cubicBezTo>
                    <a:cubicBezTo>
                      <a:pt x="674" y="0"/>
                      <a:pt x="674" y="0"/>
                      <a:pt x="674" y="0"/>
                    </a:cubicBezTo>
                    <a:cubicBezTo>
                      <a:pt x="677" y="0"/>
                      <a:pt x="679" y="1"/>
                      <a:pt x="680" y="3"/>
                    </a:cubicBezTo>
                    <a:cubicBezTo>
                      <a:pt x="681" y="4"/>
                      <a:pt x="681" y="5"/>
                      <a:pt x="681" y="6"/>
                    </a:cubicBezTo>
                    <a:close/>
                    <a:moveTo>
                      <a:pt x="551" y="133"/>
                    </a:moveTo>
                    <a:cubicBezTo>
                      <a:pt x="659" y="14"/>
                      <a:pt x="659" y="14"/>
                      <a:pt x="659" y="14"/>
                    </a:cubicBezTo>
                    <a:cubicBezTo>
                      <a:pt x="500" y="32"/>
                      <a:pt x="500" y="32"/>
                      <a:pt x="500" y="32"/>
                    </a:cubicBezTo>
                    <a:cubicBezTo>
                      <a:pt x="539" y="61"/>
                      <a:pt x="539" y="61"/>
                      <a:pt x="539" y="61"/>
                    </a:cubicBezTo>
                    <a:cubicBezTo>
                      <a:pt x="541" y="63"/>
                      <a:pt x="543" y="64"/>
                      <a:pt x="542" y="67"/>
                    </a:cubicBezTo>
                    <a:cubicBezTo>
                      <a:pt x="542" y="69"/>
                      <a:pt x="541" y="69"/>
                      <a:pt x="539" y="70"/>
                    </a:cubicBezTo>
                    <a:cubicBezTo>
                      <a:pt x="533" y="72"/>
                      <a:pt x="521" y="79"/>
                      <a:pt x="516" y="82"/>
                    </a:cubicBezTo>
                    <a:cubicBezTo>
                      <a:pt x="354" y="165"/>
                      <a:pt x="259" y="340"/>
                      <a:pt x="267" y="535"/>
                    </a:cubicBezTo>
                    <a:cubicBezTo>
                      <a:pt x="268" y="573"/>
                      <a:pt x="274" y="610"/>
                      <a:pt x="283" y="647"/>
                    </a:cubicBezTo>
                    <a:cubicBezTo>
                      <a:pt x="284" y="649"/>
                      <a:pt x="284" y="650"/>
                      <a:pt x="283" y="652"/>
                    </a:cubicBezTo>
                    <a:cubicBezTo>
                      <a:pt x="282" y="653"/>
                      <a:pt x="280" y="654"/>
                      <a:pt x="278" y="654"/>
                    </a:cubicBezTo>
                    <a:cubicBezTo>
                      <a:pt x="122" y="676"/>
                      <a:pt x="9" y="812"/>
                      <a:pt x="16" y="970"/>
                    </a:cubicBezTo>
                    <a:cubicBezTo>
                      <a:pt x="23" y="1139"/>
                      <a:pt x="166" y="1271"/>
                      <a:pt x="334" y="1263"/>
                    </a:cubicBezTo>
                    <a:cubicBezTo>
                      <a:pt x="470" y="1258"/>
                      <a:pt x="587" y="1161"/>
                      <a:pt x="619" y="1030"/>
                    </a:cubicBezTo>
                    <a:cubicBezTo>
                      <a:pt x="619" y="1029"/>
                      <a:pt x="619" y="1029"/>
                      <a:pt x="620" y="1028"/>
                    </a:cubicBezTo>
                    <a:cubicBezTo>
                      <a:pt x="621" y="1022"/>
                      <a:pt x="622" y="1015"/>
                      <a:pt x="623" y="1009"/>
                    </a:cubicBezTo>
                    <a:cubicBezTo>
                      <a:pt x="513" y="959"/>
                      <a:pt x="421" y="870"/>
                      <a:pt x="364" y="759"/>
                    </a:cubicBezTo>
                    <a:cubicBezTo>
                      <a:pt x="343" y="718"/>
                      <a:pt x="328" y="682"/>
                      <a:pt x="319" y="648"/>
                    </a:cubicBezTo>
                    <a:cubicBezTo>
                      <a:pt x="319" y="647"/>
                      <a:pt x="319" y="645"/>
                      <a:pt x="319" y="644"/>
                    </a:cubicBezTo>
                    <a:cubicBezTo>
                      <a:pt x="319" y="644"/>
                      <a:pt x="319" y="644"/>
                      <a:pt x="319" y="644"/>
                    </a:cubicBezTo>
                    <a:cubicBezTo>
                      <a:pt x="308" y="604"/>
                      <a:pt x="302" y="562"/>
                      <a:pt x="300" y="521"/>
                    </a:cubicBezTo>
                    <a:cubicBezTo>
                      <a:pt x="296" y="430"/>
                      <a:pt x="315" y="340"/>
                      <a:pt x="356" y="263"/>
                    </a:cubicBezTo>
                    <a:cubicBezTo>
                      <a:pt x="398" y="183"/>
                      <a:pt x="463" y="119"/>
                      <a:pt x="542" y="76"/>
                    </a:cubicBezTo>
                    <a:cubicBezTo>
                      <a:pt x="544" y="75"/>
                      <a:pt x="545" y="74"/>
                      <a:pt x="547" y="75"/>
                    </a:cubicBezTo>
                    <a:cubicBezTo>
                      <a:pt x="549" y="76"/>
                      <a:pt x="549" y="80"/>
                      <a:pt x="549" y="82"/>
                    </a:cubicBezTo>
                    <a:lnTo>
                      <a:pt x="551" y="133"/>
                    </a:lnTo>
                    <a:close/>
                  </a:path>
                </a:pathLst>
              </a:custGeom>
              <a:solidFill>
                <a:schemeClr val="bg1"/>
              </a:solidFill>
              <a:ln>
                <a:noFill/>
              </a:ln>
            </p:spPr>
            <p:txBody>
              <a:bodyPr vert="horz" wrap="square" lIns="91440" tIns="45720" rIns="91440" bIns="45720" numCol="1" anchor="t" anchorCtr="0" compatLnSpc="1"/>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22" name="TextBox 30"/>
              <p:cNvSpPr txBox="1"/>
              <p:nvPr>
                <p:custDataLst>
                  <p:tags r:id="rId19"/>
                </p:custDataLst>
              </p:nvPr>
            </p:nvSpPr>
            <p:spPr>
              <a:xfrm>
                <a:off x="5827373" y="3148026"/>
                <a:ext cx="607228" cy="863497"/>
              </a:xfrm>
              <a:prstGeom prst="rect">
                <a:avLst/>
              </a:prstGeom>
              <a:noFill/>
              <a:ln>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ED7D31">
                        <a:lumMod val="20000"/>
                        <a:lumOff val="80000"/>
                      </a:srgbClr>
                    </a:solidFill>
                    <a:effectLst/>
                    <a:uLnTx/>
                    <a:uFillTx/>
                    <a:latin typeface="微软雅黑" panose="020b0503020204020204" charset="-122"/>
                    <a:ea typeface="微软雅黑" panose="020b0503020204020204" charset="-122"/>
                    <a:cs typeface="+mn-ea"/>
                    <a:sym typeface="+mn-lt"/>
                  </a:rPr>
                  <a:t>经济</a:t>
                </a:r>
                <a:endParaRPr kumimoji="0" lang="zh-CN" altLang="en-US" sz="2400" b="1" i="0" u="none" strike="noStrike" kern="1200" cap="none" spc="0" normalizeH="0" baseline="0" noProof="0">
                  <a:ln>
                    <a:noFill/>
                  </a:ln>
                  <a:solidFill>
                    <a:srgbClr val="ED7D31">
                      <a:lumMod val="20000"/>
                      <a:lumOff val="80000"/>
                    </a:srgbClr>
                  </a:solidFill>
                  <a:effectLst/>
                  <a:uLnTx/>
                  <a:uFillTx/>
                  <a:latin typeface="微软雅黑" panose="020b0503020204020204" charset="-122"/>
                  <a:ea typeface="微软雅黑" panose="020b0503020204020204" charset="-122"/>
                  <a:cs typeface="+mn-ea"/>
                  <a:sym typeface="+mn-lt"/>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sym typeface="+mn-lt"/>
                  </a:rPr>
                  <a:t>与</a:t>
                </a:r>
                <a:endParaRPr kumimoji="0" lang="zh-CN" altLang="en-US" sz="2400" b="1"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sym typeface="+mn-lt"/>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A5A5A5">
                        <a:lumMod val="20000"/>
                        <a:lumOff val="80000"/>
                      </a:srgbClr>
                    </a:solidFill>
                    <a:effectLst/>
                    <a:uLnTx/>
                    <a:uFillTx/>
                    <a:latin typeface="微软雅黑" panose="020b0503020204020204" charset="-122"/>
                    <a:ea typeface="微软雅黑" panose="020b0503020204020204" charset="-122"/>
                    <a:cs typeface="+mn-ea"/>
                    <a:sym typeface="+mn-lt"/>
                  </a:rPr>
                  <a:t>社会</a:t>
                </a:r>
                <a:endParaRPr kumimoji="0" lang="zh-CN" altLang="en-US" sz="2400" b="1" i="0" u="none" strike="noStrike" kern="1200" cap="none" spc="0" normalizeH="0" baseline="0" noProof="0">
                  <a:ln>
                    <a:noFill/>
                  </a:ln>
                  <a:solidFill>
                    <a:srgbClr val="A5A5A5">
                      <a:lumMod val="20000"/>
                      <a:lumOff val="80000"/>
                    </a:srgbClr>
                  </a:solidFill>
                  <a:effectLst/>
                  <a:uLnTx/>
                  <a:uFillTx/>
                  <a:latin typeface="微软雅黑" panose="020b0503020204020204" charset="-122"/>
                  <a:ea typeface="微软雅黑" panose="020b0503020204020204" charset="-122"/>
                  <a:cs typeface="+mn-ea"/>
                  <a:sym typeface="+mn-lt"/>
                </a:endParaRPr>
              </a:p>
            </p:txBody>
          </p:sp>
          <p:sp>
            <p:nvSpPr>
              <p:cNvPr id="25" name="Freeform 417"/>
              <p:cNvSpPr>
                <a:spLocks noChangeAspect="1" noChangeArrowheads="1"/>
              </p:cNvSpPr>
              <p:nvPr>
                <p:custDataLst>
                  <p:tags r:id="rId20"/>
                </p:custDataLst>
              </p:nvPr>
            </p:nvSpPr>
            <p:spPr bwMode="auto">
              <a:xfrm>
                <a:off x="7029692" y="4417164"/>
                <a:ext cx="437908" cy="438023"/>
              </a:xfrm>
              <a:custGeom>
                <a:gdLst>
                  <a:gd name="T0" fmla="*/ 0 w 904"/>
                  <a:gd name="T1" fmla="*/ 686 h 904"/>
                  <a:gd name="T2" fmla="*/ 218 w 904"/>
                  <a:gd name="T3" fmla="*/ 903 h 904"/>
                  <a:gd name="T4" fmla="*/ 0 w 904"/>
                  <a:gd name="T5" fmla="*/ 903 h 904"/>
                  <a:gd name="T6" fmla="*/ 0 w 904"/>
                  <a:gd name="T7" fmla="*/ 686 h 904"/>
                  <a:gd name="T8" fmla="*/ 552 w 904"/>
                  <a:gd name="T9" fmla="*/ 42 h 904"/>
                  <a:gd name="T10" fmla="*/ 627 w 904"/>
                  <a:gd name="T11" fmla="*/ 276 h 904"/>
                  <a:gd name="T12" fmla="*/ 861 w 904"/>
                  <a:gd name="T13" fmla="*/ 351 h 904"/>
                  <a:gd name="T14" fmla="*/ 786 w 904"/>
                  <a:gd name="T15" fmla="*/ 117 h 904"/>
                  <a:gd name="T16" fmla="*/ 552 w 904"/>
                  <a:gd name="T17" fmla="*/ 42 h 904"/>
                  <a:gd name="T18" fmla="*/ 677 w 904"/>
                  <a:gd name="T19" fmla="*/ 385 h 904"/>
                  <a:gd name="T20" fmla="*/ 276 w 904"/>
                  <a:gd name="T21" fmla="*/ 778 h 904"/>
                  <a:gd name="T22" fmla="*/ 360 w 904"/>
                  <a:gd name="T23" fmla="*/ 862 h 904"/>
                  <a:gd name="T24" fmla="*/ 795 w 904"/>
                  <a:gd name="T25" fmla="*/ 427 h 904"/>
                  <a:gd name="T26" fmla="*/ 677 w 904"/>
                  <a:gd name="T27" fmla="*/ 385 h 904"/>
                  <a:gd name="T28" fmla="*/ 594 w 904"/>
                  <a:gd name="T29" fmla="*/ 318 h 904"/>
                  <a:gd name="T30" fmla="*/ 552 w 904"/>
                  <a:gd name="T31" fmla="*/ 276 h 904"/>
                  <a:gd name="T32" fmla="*/ 159 w 904"/>
                  <a:gd name="T33" fmla="*/ 661 h 904"/>
                  <a:gd name="T34" fmla="*/ 243 w 904"/>
                  <a:gd name="T35" fmla="*/ 744 h 904"/>
                  <a:gd name="T36" fmla="*/ 636 w 904"/>
                  <a:gd name="T37" fmla="*/ 351 h 904"/>
                  <a:gd name="T38" fmla="*/ 594 w 904"/>
                  <a:gd name="T39" fmla="*/ 318 h 904"/>
                  <a:gd name="T40" fmla="*/ 477 w 904"/>
                  <a:gd name="T41" fmla="*/ 109 h 904"/>
                  <a:gd name="T42" fmla="*/ 50 w 904"/>
                  <a:gd name="T43" fmla="*/ 544 h 904"/>
                  <a:gd name="T44" fmla="*/ 126 w 904"/>
                  <a:gd name="T45" fmla="*/ 628 h 904"/>
                  <a:gd name="T46" fmla="*/ 519 w 904"/>
                  <a:gd name="T47" fmla="*/ 226 h 904"/>
                  <a:gd name="T48" fmla="*/ 477 w 904"/>
                  <a:gd name="T49" fmla="*/ 109 h 904"/>
                  <a:gd name="T50" fmla="*/ 477 w 904"/>
                  <a:gd name="T51" fmla="*/ 109 h 904"/>
                  <a:gd name="T52" fmla="*/ 477 w 904"/>
                  <a:gd name="T53" fmla="*/ 109 h 9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04" h="904">
                    <a:moveTo>
                      <a:pt x="0" y="686"/>
                    </a:moveTo>
                    <a:cubicBezTo>
                      <a:pt x="218" y="903"/>
                      <a:pt x="218" y="903"/>
                      <a:pt x="218" y="903"/>
                    </a:cubicBezTo>
                    <a:cubicBezTo>
                      <a:pt x="0" y="903"/>
                      <a:pt x="0" y="903"/>
                      <a:pt x="0" y="903"/>
                    </a:cubicBezTo>
                    <a:lnTo>
                      <a:pt x="0" y="686"/>
                    </a:lnTo>
                    <a:close/>
                    <a:moveTo>
                      <a:pt x="552" y="42"/>
                    </a:moveTo>
                    <a:cubicBezTo>
                      <a:pt x="510" y="84"/>
                      <a:pt x="544" y="193"/>
                      <a:pt x="627" y="276"/>
                    </a:cubicBezTo>
                    <a:cubicBezTo>
                      <a:pt x="719" y="360"/>
                      <a:pt x="820" y="393"/>
                      <a:pt x="861" y="351"/>
                    </a:cubicBezTo>
                    <a:cubicBezTo>
                      <a:pt x="903" y="310"/>
                      <a:pt x="870" y="209"/>
                      <a:pt x="786" y="117"/>
                    </a:cubicBezTo>
                    <a:cubicBezTo>
                      <a:pt x="703" y="34"/>
                      <a:pt x="594" y="0"/>
                      <a:pt x="552" y="42"/>
                    </a:cubicBezTo>
                    <a:close/>
                    <a:moveTo>
                      <a:pt x="677" y="385"/>
                    </a:moveTo>
                    <a:cubicBezTo>
                      <a:pt x="276" y="778"/>
                      <a:pt x="276" y="778"/>
                      <a:pt x="276" y="778"/>
                    </a:cubicBezTo>
                    <a:cubicBezTo>
                      <a:pt x="360" y="862"/>
                      <a:pt x="360" y="862"/>
                      <a:pt x="360" y="862"/>
                    </a:cubicBezTo>
                    <a:cubicBezTo>
                      <a:pt x="795" y="427"/>
                      <a:pt x="795" y="427"/>
                      <a:pt x="795" y="427"/>
                    </a:cubicBezTo>
                    <a:cubicBezTo>
                      <a:pt x="753" y="418"/>
                      <a:pt x="719" y="410"/>
                      <a:pt x="677" y="385"/>
                    </a:cubicBezTo>
                    <a:close/>
                    <a:moveTo>
                      <a:pt x="594" y="318"/>
                    </a:moveTo>
                    <a:cubicBezTo>
                      <a:pt x="577" y="301"/>
                      <a:pt x="569" y="285"/>
                      <a:pt x="552" y="276"/>
                    </a:cubicBezTo>
                    <a:cubicBezTo>
                      <a:pt x="159" y="661"/>
                      <a:pt x="159" y="661"/>
                      <a:pt x="159" y="661"/>
                    </a:cubicBezTo>
                    <a:cubicBezTo>
                      <a:pt x="243" y="744"/>
                      <a:pt x="243" y="744"/>
                      <a:pt x="243" y="744"/>
                    </a:cubicBezTo>
                    <a:cubicBezTo>
                      <a:pt x="636" y="351"/>
                      <a:pt x="636" y="351"/>
                      <a:pt x="636" y="351"/>
                    </a:cubicBezTo>
                    <a:cubicBezTo>
                      <a:pt x="619" y="343"/>
                      <a:pt x="602" y="327"/>
                      <a:pt x="594" y="318"/>
                    </a:cubicBezTo>
                    <a:close/>
                    <a:moveTo>
                      <a:pt x="477" y="109"/>
                    </a:moveTo>
                    <a:cubicBezTo>
                      <a:pt x="50" y="544"/>
                      <a:pt x="50" y="544"/>
                      <a:pt x="50" y="544"/>
                    </a:cubicBezTo>
                    <a:cubicBezTo>
                      <a:pt x="126" y="628"/>
                      <a:pt x="126" y="628"/>
                      <a:pt x="126" y="628"/>
                    </a:cubicBezTo>
                    <a:cubicBezTo>
                      <a:pt x="519" y="226"/>
                      <a:pt x="519" y="226"/>
                      <a:pt x="519" y="226"/>
                    </a:cubicBezTo>
                    <a:cubicBezTo>
                      <a:pt x="502" y="184"/>
                      <a:pt x="485" y="151"/>
                      <a:pt x="477" y="109"/>
                    </a:cubicBezTo>
                    <a:close/>
                    <a:moveTo>
                      <a:pt x="477" y="109"/>
                    </a:moveTo>
                    <a:lnTo>
                      <a:pt x="477" y="109"/>
                    </a:lnTo>
                    <a:close/>
                  </a:path>
                </a:pathLst>
              </a:custGeom>
              <a:solidFill>
                <a:schemeClr val="bg1"/>
              </a:solidFill>
              <a:ln>
                <a:noFill/>
              </a:ln>
              <a:effectLst/>
            </p:spPr>
            <p:txBody>
              <a:bodyPr wrap="none" lIns="243785" tIns="121892" rIns="243785" bIns="121892"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26" name="Freeform 526"/>
              <p:cNvSpPr>
                <a:spLocks noChangeAspect="1" noChangeArrowheads="1"/>
              </p:cNvSpPr>
              <p:nvPr>
                <p:custDataLst>
                  <p:tags r:id="rId21"/>
                </p:custDataLst>
              </p:nvPr>
            </p:nvSpPr>
            <p:spPr bwMode="auto">
              <a:xfrm>
                <a:off x="4849940" y="4374817"/>
                <a:ext cx="428027" cy="554878"/>
              </a:xfrm>
              <a:custGeom>
                <a:gdLst>
                  <a:gd name="T0" fmla="*/ 719 w 1222"/>
                  <a:gd name="T1" fmla="*/ 1338 h 1581"/>
                  <a:gd name="T2" fmla="*/ 686 w 1222"/>
                  <a:gd name="T3" fmla="*/ 1221 h 1581"/>
                  <a:gd name="T4" fmla="*/ 686 w 1222"/>
                  <a:gd name="T5" fmla="*/ 359 h 1581"/>
                  <a:gd name="T6" fmla="*/ 719 w 1222"/>
                  <a:gd name="T7" fmla="*/ 243 h 1581"/>
                  <a:gd name="T8" fmla="*/ 17 w 1222"/>
                  <a:gd name="T9" fmla="*/ 460 h 1581"/>
                  <a:gd name="T10" fmla="*/ 0 w 1222"/>
                  <a:gd name="T11" fmla="*/ 794 h 1581"/>
                  <a:gd name="T12" fmla="*/ 17 w 1222"/>
                  <a:gd name="T13" fmla="*/ 1120 h 1581"/>
                  <a:gd name="T14" fmla="*/ 502 w 1222"/>
                  <a:gd name="T15" fmla="*/ 1530 h 1581"/>
                  <a:gd name="T16" fmla="*/ 493 w 1222"/>
                  <a:gd name="T17" fmla="*/ 1112 h 1581"/>
                  <a:gd name="T18" fmla="*/ 284 w 1222"/>
                  <a:gd name="T19" fmla="*/ 1120 h 1581"/>
                  <a:gd name="T20" fmla="*/ 284 w 1222"/>
                  <a:gd name="T21" fmla="*/ 794 h 1581"/>
                  <a:gd name="T22" fmla="*/ 284 w 1222"/>
                  <a:gd name="T23" fmla="*/ 460 h 1581"/>
                  <a:gd name="T24" fmla="*/ 493 w 1222"/>
                  <a:gd name="T25" fmla="*/ 468 h 1581"/>
                  <a:gd name="T26" fmla="*/ 502 w 1222"/>
                  <a:gd name="T27" fmla="*/ 58 h 1581"/>
                  <a:gd name="T28" fmla="*/ 17 w 1222"/>
                  <a:gd name="T29" fmla="*/ 460 h 1581"/>
                  <a:gd name="T30" fmla="*/ 602 w 1222"/>
                  <a:gd name="T31" fmla="*/ 911 h 1581"/>
                  <a:gd name="T32" fmla="*/ 493 w 1222"/>
                  <a:gd name="T33" fmla="*/ 861 h 1581"/>
                  <a:gd name="T34" fmla="*/ 543 w 1222"/>
                  <a:gd name="T35" fmla="*/ 828 h 1581"/>
                  <a:gd name="T36" fmla="*/ 610 w 1222"/>
                  <a:gd name="T37" fmla="*/ 778 h 1581"/>
                  <a:gd name="T38" fmla="*/ 627 w 1222"/>
                  <a:gd name="T39" fmla="*/ 660 h 1581"/>
                  <a:gd name="T40" fmla="*/ 476 w 1222"/>
                  <a:gd name="T41" fmla="*/ 677 h 1581"/>
                  <a:gd name="T42" fmla="*/ 510 w 1222"/>
                  <a:gd name="T43" fmla="*/ 736 h 1581"/>
                  <a:gd name="T44" fmla="*/ 560 w 1222"/>
                  <a:gd name="T45" fmla="*/ 677 h 1581"/>
                  <a:gd name="T46" fmla="*/ 585 w 1222"/>
                  <a:gd name="T47" fmla="*/ 719 h 1581"/>
                  <a:gd name="T48" fmla="*/ 502 w 1222"/>
                  <a:gd name="T49" fmla="*/ 803 h 1581"/>
                  <a:gd name="T50" fmla="*/ 410 w 1222"/>
                  <a:gd name="T51" fmla="*/ 911 h 1581"/>
                  <a:gd name="T52" fmla="*/ 819 w 1222"/>
                  <a:gd name="T53" fmla="*/ 811 h 1581"/>
                  <a:gd name="T54" fmla="*/ 794 w 1222"/>
                  <a:gd name="T55" fmla="*/ 635 h 1581"/>
                  <a:gd name="T56" fmla="*/ 644 w 1222"/>
                  <a:gd name="T57" fmla="*/ 853 h 1581"/>
                  <a:gd name="T58" fmla="*/ 744 w 1222"/>
                  <a:gd name="T59" fmla="*/ 911 h 1581"/>
                  <a:gd name="T60" fmla="*/ 803 w 1222"/>
                  <a:gd name="T61" fmla="*/ 853 h 1581"/>
                  <a:gd name="T62" fmla="*/ 844 w 1222"/>
                  <a:gd name="T63" fmla="*/ 811 h 1581"/>
                  <a:gd name="T64" fmla="*/ 786 w 1222"/>
                  <a:gd name="T65" fmla="*/ 686 h 1581"/>
                  <a:gd name="T66" fmla="*/ 694 w 1222"/>
                  <a:gd name="T67" fmla="*/ 811 h 1581"/>
                  <a:gd name="T68" fmla="*/ 694 w 1222"/>
                  <a:gd name="T69" fmla="*/ 811 h 15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222" h="1581">
                    <a:moveTo>
                      <a:pt x="1221" y="794"/>
                    </a:moveTo>
                    <a:cubicBezTo>
                      <a:pt x="1221" y="1079"/>
                      <a:pt x="995" y="1313"/>
                      <a:pt x="719" y="1338"/>
                    </a:cubicBezTo>
                    <a:cubicBezTo>
                      <a:pt x="719" y="1329"/>
                      <a:pt x="711" y="1313"/>
                      <a:pt x="711" y="1296"/>
                    </a:cubicBezTo>
                    <a:cubicBezTo>
                      <a:pt x="711" y="1296"/>
                      <a:pt x="702" y="1262"/>
                      <a:pt x="686" y="1221"/>
                    </a:cubicBezTo>
                    <a:cubicBezTo>
                      <a:pt x="911" y="1212"/>
                      <a:pt x="1095" y="1028"/>
                      <a:pt x="1095" y="794"/>
                    </a:cubicBezTo>
                    <a:cubicBezTo>
                      <a:pt x="1095" y="560"/>
                      <a:pt x="911" y="368"/>
                      <a:pt x="686" y="359"/>
                    </a:cubicBezTo>
                    <a:cubicBezTo>
                      <a:pt x="702" y="326"/>
                      <a:pt x="711" y="293"/>
                      <a:pt x="711" y="284"/>
                    </a:cubicBezTo>
                    <a:cubicBezTo>
                      <a:pt x="711" y="276"/>
                      <a:pt x="719" y="259"/>
                      <a:pt x="719" y="243"/>
                    </a:cubicBezTo>
                    <a:cubicBezTo>
                      <a:pt x="995" y="267"/>
                      <a:pt x="1221" y="510"/>
                      <a:pt x="1221" y="794"/>
                    </a:cubicBezTo>
                    <a:close/>
                    <a:moveTo>
                      <a:pt x="17" y="460"/>
                    </a:moveTo>
                    <a:cubicBezTo>
                      <a:pt x="8" y="568"/>
                      <a:pt x="0" y="677"/>
                      <a:pt x="0" y="786"/>
                    </a:cubicBezTo>
                    <a:lnTo>
                      <a:pt x="0" y="794"/>
                    </a:lnTo>
                    <a:lnTo>
                      <a:pt x="0" y="803"/>
                    </a:lnTo>
                    <a:cubicBezTo>
                      <a:pt x="0" y="911"/>
                      <a:pt x="8" y="1012"/>
                      <a:pt x="17" y="1120"/>
                    </a:cubicBezTo>
                    <a:cubicBezTo>
                      <a:pt x="42" y="1396"/>
                      <a:pt x="259" y="1580"/>
                      <a:pt x="468" y="1538"/>
                    </a:cubicBezTo>
                    <a:cubicBezTo>
                      <a:pt x="485" y="1530"/>
                      <a:pt x="493" y="1530"/>
                      <a:pt x="502" y="1530"/>
                    </a:cubicBezTo>
                    <a:cubicBezTo>
                      <a:pt x="552" y="1505"/>
                      <a:pt x="594" y="1471"/>
                      <a:pt x="644" y="1438"/>
                    </a:cubicBezTo>
                    <a:cubicBezTo>
                      <a:pt x="702" y="1396"/>
                      <a:pt x="569" y="1070"/>
                      <a:pt x="493" y="1112"/>
                    </a:cubicBezTo>
                    <a:cubicBezTo>
                      <a:pt x="460" y="1129"/>
                      <a:pt x="376" y="1196"/>
                      <a:pt x="343" y="1196"/>
                    </a:cubicBezTo>
                    <a:cubicBezTo>
                      <a:pt x="309" y="1204"/>
                      <a:pt x="293" y="1162"/>
                      <a:pt x="284" y="1120"/>
                    </a:cubicBezTo>
                    <a:cubicBezTo>
                      <a:pt x="276" y="1028"/>
                      <a:pt x="284" y="903"/>
                      <a:pt x="284" y="803"/>
                    </a:cubicBezTo>
                    <a:cubicBezTo>
                      <a:pt x="284" y="794"/>
                      <a:pt x="284" y="794"/>
                      <a:pt x="284" y="794"/>
                    </a:cubicBezTo>
                    <a:cubicBezTo>
                      <a:pt x="284" y="786"/>
                      <a:pt x="284" y="786"/>
                      <a:pt x="284" y="786"/>
                    </a:cubicBezTo>
                    <a:cubicBezTo>
                      <a:pt x="284" y="677"/>
                      <a:pt x="276" y="560"/>
                      <a:pt x="284" y="460"/>
                    </a:cubicBezTo>
                    <a:cubicBezTo>
                      <a:pt x="293" y="426"/>
                      <a:pt x="309" y="385"/>
                      <a:pt x="343" y="385"/>
                    </a:cubicBezTo>
                    <a:cubicBezTo>
                      <a:pt x="376" y="393"/>
                      <a:pt x="460" y="452"/>
                      <a:pt x="493" y="468"/>
                    </a:cubicBezTo>
                    <a:cubicBezTo>
                      <a:pt x="569" y="510"/>
                      <a:pt x="702" y="184"/>
                      <a:pt x="644" y="142"/>
                    </a:cubicBezTo>
                    <a:cubicBezTo>
                      <a:pt x="594" y="117"/>
                      <a:pt x="552" y="75"/>
                      <a:pt x="502" y="58"/>
                    </a:cubicBezTo>
                    <a:cubicBezTo>
                      <a:pt x="493" y="50"/>
                      <a:pt x="485" y="50"/>
                      <a:pt x="468" y="50"/>
                    </a:cubicBezTo>
                    <a:cubicBezTo>
                      <a:pt x="259" y="0"/>
                      <a:pt x="42" y="184"/>
                      <a:pt x="17" y="460"/>
                    </a:cubicBezTo>
                    <a:close/>
                    <a:moveTo>
                      <a:pt x="410" y="911"/>
                    </a:moveTo>
                    <a:cubicBezTo>
                      <a:pt x="602" y="911"/>
                      <a:pt x="602" y="911"/>
                      <a:pt x="602" y="911"/>
                    </a:cubicBezTo>
                    <a:cubicBezTo>
                      <a:pt x="610" y="861"/>
                      <a:pt x="610" y="861"/>
                      <a:pt x="610" y="861"/>
                    </a:cubicBezTo>
                    <a:cubicBezTo>
                      <a:pt x="493" y="861"/>
                      <a:pt x="493" y="861"/>
                      <a:pt x="493" y="861"/>
                    </a:cubicBezTo>
                    <a:cubicBezTo>
                      <a:pt x="493" y="861"/>
                      <a:pt x="502" y="853"/>
                      <a:pt x="510" y="853"/>
                    </a:cubicBezTo>
                    <a:cubicBezTo>
                      <a:pt x="510" y="845"/>
                      <a:pt x="527" y="836"/>
                      <a:pt x="543" y="828"/>
                    </a:cubicBezTo>
                    <a:cubicBezTo>
                      <a:pt x="569" y="811"/>
                      <a:pt x="569" y="811"/>
                      <a:pt x="569" y="811"/>
                    </a:cubicBezTo>
                    <a:cubicBezTo>
                      <a:pt x="585" y="803"/>
                      <a:pt x="602" y="786"/>
                      <a:pt x="610" y="778"/>
                    </a:cubicBezTo>
                    <a:cubicBezTo>
                      <a:pt x="627" y="761"/>
                      <a:pt x="635" y="744"/>
                      <a:pt x="644" y="719"/>
                    </a:cubicBezTo>
                    <a:cubicBezTo>
                      <a:pt x="652" y="694"/>
                      <a:pt x="644" y="677"/>
                      <a:pt x="627" y="660"/>
                    </a:cubicBezTo>
                    <a:cubicBezTo>
                      <a:pt x="619" y="644"/>
                      <a:pt x="594" y="635"/>
                      <a:pt x="569" y="635"/>
                    </a:cubicBezTo>
                    <a:cubicBezTo>
                      <a:pt x="527" y="635"/>
                      <a:pt x="502" y="644"/>
                      <a:pt x="476" y="677"/>
                    </a:cubicBezTo>
                    <a:cubicBezTo>
                      <a:pt x="468" y="686"/>
                      <a:pt x="460" y="711"/>
                      <a:pt x="452" y="736"/>
                    </a:cubicBezTo>
                    <a:cubicBezTo>
                      <a:pt x="510" y="736"/>
                      <a:pt x="510" y="736"/>
                      <a:pt x="510" y="736"/>
                    </a:cubicBezTo>
                    <a:cubicBezTo>
                      <a:pt x="510" y="719"/>
                      <a:pt x="518" y="702"/>
                      <a:pt x="518" y="694"/>
                    </a:cubicBezTo>
                    <a:cubicBezTo>
                      <a:pt x="527" y="686"/>
                      <a:pt x="543" y="677"/>
                      <a:pt x="560" y="677"/>
                    </a:cubicBezTo>
                    <a:cubicBezTo>
                      <a:pt x="569" y="677"/>
                      <a:pt x="577" y="686"/>
                      <a:pt x="585" y="694"/>
                    </a:cubicBezTo>
                    <a:cubicBezTo>
                      <a:pt x="585" y="702"/>
                      <a:pt x="594" y="711"/>
                      <a:pt x="585" y="719"/>
                    </a:cubicBezTo>
                    <a:cubicBezTo>
                      <a:pt x="585" y="736"/>
                      <a:pt x="577" y="744"/>
                      <a:pt x="560" y="761"/>
                    </a:cubicBezTo>
                    <a:cubicBezTo>
                      <a:pt x="552" y="769"/>
                      <a:pt x="535" y="778"/>
                      <a:pt x="502" y="803"/>
                    </a:cubicBezTo>
                    <a:cubicBezTo>
                      <a:pt x="468" y="819"/>
                      <a:pt x="452" y="836"/>
                      <a:pt x="435" y="861"/>
                    </a:cubicBezTo>
                    <a:cubicBezTo>
                      <a:pt x="426" y="878"/>
                      <a:pt x="418" y="895"/>
                      <a:pt x="410" y="911"/>
                    </a:cubicBezTo>
                    <a:close/>
                    <a:moveTo>
                      <a:pt x="844" y="811"/>
                    </a:moveTo>
                    <a:cubicBezTo>
                      <a:pt x="819" y="811"/>
                      <a:pt x="819" y="811"/>
                      <a:pt x="819" y="811"/>
                    </a:cubicBezTo>
                    <a:cubicBezTo>
                      <a:pt x="853" y="635"/>
                      <a:pt x="853" y="635"/>
                      <a:pt x="853" y="635"/>
                    </a:cubicBezTo>
                    <a:cubicBezTo>
                      <a:pt x="794" y="635"/>
                      <a:pt x="794" y="635"/>
                      <a:pt x="794" y="635"/>
                    </a:cubicBezTo>
                    <a:cubicBezTo>
                      <a:pt x="652" y="803"/>
                      <a:pt x="652" y="803"/>
                      <a:pt x="652" y="803"/>
                    </a:cubicBezTo>
                    <a:cubicBezTo>
                      <a:pt x="644" y="853"/>
                      <a:pt x="644" y="853"/>
                      <a:pt x="644" y="853"/>
                    </a:cubicBezTo>
                    <a:cubicBezTo>
                      <a:pt x="753" y="853"/>
                      <a:pt x="753" y="853"/>
                      <a:pt x="753" y="853"/>
                    </a:cubicBezTo>
                    <a:cubicBezTo>
                      <a:pt x="744" y="911"/>
                      <a:pt x="744" y="911"/>
                      <a:pt x="744" y="911"/>
                    </a:cubicBezTo>
                    <a:cubicBezTo>
                      <a:pt x="794" y="911"/>
                      <a:pt x="794" y="911"/>
                      <a:pt x="794" y="911"/>
                    </a:cubicBezTo>
                    <a:cubicBezTo>
                      <a:pt x="803" y="853"/>
                      <a:pt x="803" y="853"/>
                      <a:pt x="803" y="853"/>
                    </a:cubicBezTo>
                    <a:cubicBezTo>
                      <a:pt x="836" y="853"/>
                      <a:pt x="836" y="853"/>
                      <a:pt x="836" y="853"/>
                    </a:cubicBezTo>
                    <a:lnTo>
                      <a:pt x="844" y="811"/>
                    </a:lnTo>
                    <a:close/>
                    <a:moveTo>
                      <a:pt x="694" y="811"/>
                    </a:moveTo>
                    <a:cubicBezTo>
                      <a:pt x="786" y="686"/>
                      <a:pt x="786" y="686"/>
                      <a:pt x="786" y="686"/>
                    </a:cubicBezTo>
                    <a:cubicBezTo>
                      <a:pt x="761" y="811"/>
                      <a:pt x="761" y="811"/>
                      <a:pt x="761" y="811"/>
                    </a:cubicBezTo>
                    <a:lnTo>
                      <a:pt x="694" y="811"/>
                    </a:lnTo>
                    <a:close/>
                    <a:moveTo>
                      <a:pt x="694" y="811"/>
                    </a:moveTo>
                    <a:lnTo>
                      <a:pt x="694" y="811"/>
                    </a:lnTo>
                    <a:close/>
                  </a:path>
                </a:pathLst>
              </a:custGeom>
              <a:solidFill>
                <a:schemeClr val="bg1"/>
              </a:solidFill>
              <a:ln>
                <a:noFill/>
              </a:ln>
              <a:effectLst/>
            </p:spPr>
            <p:txBody>
              <a:bodyPr wrap="none" lIns="243785" tIns="121892" rIns="243785" bIns="121892"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grpSp>
        <p:sp>
          <p:nvSpPr>
            <p:cNvPr id="27" name="矩形 26"/>
            <p:cNvSpPr/>
            <p:nvPr>
              <p:custDataLst>
                <p:tags r:id="rId22"/>
              </p:custDataLst>
            </p:nvPr>
          </p:nvSpPr>
          <p:spPr>
            <a:xfrm>
              <a:off x="3666007" y="2485283"/>
              <a:ext cx="1080264" cy="380906"/>
            </a:xfrm>
            <a:prstGeom prst="rect">
              <a:avLst/>
            </a:prstGeom>
          </p:spPr>
          <p:txBody>
            <a:bodyPr wrap="square" lIns="91431" tIns="45716" rIns="91431" bIns="45716">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第一课</a:t>
              </a:r>
              <a:endParaRPr kumimoji="0" lang="zh-CN" altLang="en-US" sz="32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28" name="矩形 47"/>
            <p:cNvSpPr>
              <a:spLocks noChangeArrowheads="1"/>
            </p:cNvSpPr>
            <p:nvPr>
              <p:custDataLst>
                <p:tags r:id="rId23"/>
              </p:custDataLst>
            </p:nvPr>
          </p:nvSpPr>
          <p:spPr bwMode="auto">
            <a:xfrm>
              <a:off x="2949207" y="2849867"/>
              <a:ext cx="2501822" cy="377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6" rIns="91431" bIns="45716">
              <a:no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微软雅黑" panose="020b0503020204020204" charset="-122"/>
                  <a:ea typeface="微软雅黑" panose="020b0503020204020204" charset="-122"/>
                  <a:cs typeface="+mn-cs"/>
                  <a:sym typeface="Calibri"/>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微软雅黑" panose="020b0503020204020204" charset="-122"/>
                  <a:ea typeface="微软雅黑" panose="020b0503020204020204" charset="-122"/>
                  <a:cs typeface="+mn-cs"/>
                  <a:sym typeface="Calibri"/>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微软雅黑" panose="020b0503020204020204" charset="-122"/>
                  <a:ea typeface="微软雅黑" panose="020b0503020204020204" charset="-122"/>
                  <a:cs typeface="+mn-cs"/>
                  <a:sym typeface="Calibri"/>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我国的</a:t>
              </a:r>
              <a:endPar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生产资料所有制</a:t>
              </a:r>
              <a:endPar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29" name="矩形 28"/>
            <p:cNvSpPr/>
            <p:nvPr>
              <p:custDataLst>
                <p:tags r:id="rId24"/>
              </p:custDataLst>
            </p:nvPr>
          </p:nvSpPr>
          <p:spPr>
            <a:xfrm>
              <a:off x="3689677" y="5086727"/>
              <a:ext cx="1080264" cy="380906"/>
            </a:xfrm>
            <a:prstGeom prst="rect">
              <a:avLst/>
            </a:prstGeom>
          </p:spPr>
          <p:txBody>
            <a:bodyPr wrap="square" lIns="91431" tIns="45716" rIns="91431" bIns="45716">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第二课</a:t>
              </a:r>
              <a:endParaRPr kumimoji="0" lang="zh-CN" altLang="en-US" sz="32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30" name="矩形 47"/>
            <p:cNvSpPr>
              <a:spLocks noChangeArrowheads="1"/>
            </p:cNvSpPr>
            <p:nvPr>
              <p:custDataLst>
                <p:tags r:id="rId25"/>
              </p:custDataLst>
            </p:nvPr>
          </p:nvSpPr>
          <p:spPr bwMode="auto">
            <a:xfrm>
              <a:off x="3001031" y="4427309"/>
              <a:ext cx="2501622" cy="582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6" rIns="91431" bIns="45716">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微软雅黑" panose="020b0503020204020204" charset="-122"/>
                  <a:ea typeface="微软雅黑" panose="020b0503020204020204" charset="-122"/>
                  <a:cs typeface="+mn-cs"/>
                  <a:sym typeface="Calibri"/>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微软雅黑" panose="020b0503020204020204" charset="-122"/>
                  <a:ea typeface="微软雅黑" panose="020b0503020204020204" charset="-122"/>
                  <a:cs typeface="+mn-cs"/>
                  <a:sym typeface="Calibri"/>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微软雅黑" panose="020b0503020204020204" charset="-122"/>
                  <a:ea typeface="微软雅黑" panose="020b0503020204020204" charset="-122"/>
                  <a:cs typeface="+mn-cs"/>
                  <a:sym typeface="Calibri"/>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我国的社会主义</a:t>
              </a:r>
              <a:endPar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市场经济体制</a:t>
              </a:r>
              <a:endPar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44" name="矩形 43"/>
            <p:cNvSpPr/>
            <p:nvPr>
              <p:custDataLst>
                <p:tags r:id="rId26"/>
              </p:custDataLst>
            </p:nvPr>
          </p:nvSpPr>
          <p:spPr>
            <a:xfrm>
              <a:off x="7868420" y="2525990"/>
              <a:ext cx="1080264" cy="380906"/>
            </a:xfrm>
            <a:prstGeom prst="rect">
              <a:avLst/>
            </a:prstGeom>
          </p:spPr>
          <p:txBody>
            <a:bodyPr wrap="square" lIns="91431" tIns="45716" rIns="91431" bIns="45716">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第三课</a:t>
              </a:r>
              <a:endParaRPr kumimoji="0" lang="zh-CN" altLang="en-US" sz="32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45" name="矩形 47"/>
            <p:cNvSpPr>
              <a:spLocks noChangeArrowheads="1"/>
            </p:cNvSpPr>
            <p:nvPr>
              <p:custDataLst>
                <p:tags r:id="rId27"/>
              </p:custDataLst>
            </p:nvPr>
          </p:nvSpPr>
          <p:spPr bwMode="auto">
            <a:xfrm>
              <a:off x="7318923" y="2906692"/>
              <a:ext cx="2501622" cy="32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6" rIns="91431" bIns="45716">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微软雅黑" panose="020b0503020204020204" charset="-122"/>
                  <a:ea typeface="微软雅黑" panose="020b0503020204020204" charset="-122"/>
                  <a:cs typeface="+mn-cs"/>
                  <a:sym typeface="Calibri"/>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微软雅黑" panose="020b0503020204020204" charset="-122"/>
                  <a:ea typeface="微软雅黑" panose="020b0503020204020204" charset="-122"/>
                  <a:cs typeface="+mn-cs"/>
                  <a:sym typeface="Calibri"/>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微软雅黑" panose="020b0503020204020204" charset="-122"/>
                  <a:ea typeface="微软雅黑" panose="020b0503020204020204" charset="-122"/>
                  <a:cs typeface="+mn-cs"/>
                  <a:sym typeface="Calibri"/>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我国的经济发展</a:t>
              </a:r>
              <a:endPar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46" name="矩形 45"/>
            <p:cNvSpPr/>
            <p:nvPr>
              <p:custDataLst>
                <p:tags r:id="rId28"/>
              </p:custDataLst>
            </p:nvPr>
          </p:nvSpPr>
          <p:spPr>
            <a:xfrm>
              <a:off x="7736636" y="5097938"/>
              <a:ext cx="1383003" cy="380906"/>
            </a:xfrm>
            <a:prstGeom prst="rect">
              <a:avLst/>
            </a:prstGeom>
          </p:spPr>
          <p:txBody>
            <a:bodyPr wrap="square" lIns="91431" tIns="45716" rIns="91431" bIns="45716">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第四课</a:t>
              </a:r>
              <a:endParaRPr kumimoji="0" lang="zh-CN" altLang="en-US" sz="32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47" name="矩形 47"/>
            <p:cNvSpPr>
              <a:spLocks noChangeArrowheads="1"/>
            </p:cNvSpPr>
            <p:nvPr>
              <p:custDataLst>
                <p:tags r:id="rId29"/>
              </p:custDataLst>
            </p:nvPr>
          </p:nvSpPr>
          <p:spPr bwMode="auto">
            <a:xfrm>
              <a:off x="7225478" y="4497089"/>
              <a:ext cx="2501622" cy="582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31" tIns="45716" rIns="91431" bIns="45716">
              <a:spAutoFit/>
            </a:bodyPr>
            <a:lstStyle>
              <a:defPPr>
                <a:defRPr lang="zh-CN"/>
              </a:defPPr>
              <a:lvl1pPr marL="0" algn="l" defTabSz="914400" rtl="0" eaLnBrk="1" latinLnBrk="0" hangingPunct="1">
                <a:spcBef>
                  <a:spcPct val="20000"/>
                </a:spcBef>
                <a:buFont typeface="Arial" pitchFamily="34" charset="0"/>
                <a:buChar char="•"/>
                <a:defRPr sz="3200" kern="1200">
                  <a:solidFill>
                    <a:schemeClr val="tx1"/>
                  </a:solidFill>
                  <a:latin typeface="微软雅黑" panose="020b0503020204020204" charset="-122"/>
                  <a:ea typeface="微软雅黑" panose="020b0503020204020204" charset="-122"/>
                  <a:cs typeface="+mn-cs"/>
                  <a:sym typeface="Calibri"/>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微软雅黑" panose="020b0503020204020204" charset="-122"/>
                  <a:ea typeface="微软雅黑" panose="020b0503020204020204" charset="-122"/>
                  <a:cs typeface="+mn-cs"/>
                  <a:sym typeface="Calibri"/>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微软雅黑" panose="020b0503020204020204" charset="-122"/>
                  <a:ea typeface="微软雅黑" panose="020b0503020204020204" charset="-122"/>
                  <a:cs typeface="+mn-cs"/>
                  <a:sym typeface="Calibri"/>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charset="-122"/>
                  <a:ea typeface="微软雅黑" panose="020b0503020204020204" charset="-122"/>
                  <a:cs typeface="+mn-cs"/>
                  <a:sym typeface="Calibri"/>
                </a:defRPr>
              </a:lvl9pPr>
            </a:lstStyle>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我国的个人收入</a:t>
              </a:r>
              <a:endPar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a:p>
              <a:pPr marL="0" marR="0" lvl="0" indent="0" algn="ctr" defTabSz="914400" rtl="0" eaLnBrk="1" fontAlgn="auto" latinLnBrk="0" hangingPunct="1">
                <a:lnSpc>
                  <a:spcPct val="130000"/>
                </a:lnSpc>
                <a:spcBef>
                  <a:spcPct val="0"/>
                </a:spcBef>
                <a:spcAft>
                  <a:spcPct val="0"/>
                </a:spcAft>
                <a:buClrTx/>
                <a:buSzTx/>
                <a:buFont typeface="Arial" pitchFamily="34" charset="0"/>
                <a:buNone/>
                <a:defRPr/>
              </a:pPr>
              <a:r>
                <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分配与社会保障</a:t>
              </a:r>
              <a:endParaRPr kumimoji="0" lang="zh-CN" altLang="en-US" sz="20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grpSp>
      <p:pic>
        <p:nvPicPr>
          <p:cNvPr id="101" name="图片 100" title=""/>
          <p:cNvPicPr/>
          <p:nvPr>
            <p:custDataLst>
              <p:tags r:id="rId31"/>
            </p:custDataLst>
          </p:nvPr>
        </p:nvPicPr>
        <p:blipFill>
          <a:blip r:embed="rId30"/>
          <a:srcRect t="12309" r="336" b="14883"/>
          <a:stretch>
            <a:fillRect/>
          </a:stretch>
        </p:blipFill>
        <p:spPr>
          <a:xfrm>
            <a:off x="3808095" y="1635760"/>
            <a:ext cx="1397635" cy="1187450"/>
          </a:xfrm>
          <a:prstGeom prst="ellipse">
            <a:avLst/>
          </a:prstGeom>
          <a:noFill/>
          <a:ln w="9525">
            <a:noFill/>
          </a:ln>
        </p:spPr>
      </p:pic>
      <p:pic>
        <p:nvPicPr>
          <p:cNvPr id="102" name="图片 101" title=""/>
          <p:cNvPicPr/>
          <p:nvPr>
            <p:custDataLst>
              <p:tags r:id="rId33"/>
            </p:custDataLst>
          </p:nvPr>
        </p:nvPicPr>
        <p:blipFill>
          <a:blip r:embed="rId32"/>
          <a:stretch>
            <a:fillRect/>
          </a:stretch>
        </p:blipFill>
        <p:spPr>
          <a:xfrm>
            <a:off x="3870325" y="4599305"/>
            <a:ext cx="1383665" cy="1500505"/>
          </a:xfrm>
          <a:prstGeom prst="ellipse">
            <a:avLst/>
          </a:prstGeom>
          <a:noFill/>
          <a:ln w="9525">
            <a:noFill/>
          </a:ln>
        </p:spPr>
      </p:pic>
      <p:pic>
        <p:nvPicPr>
          <p:cNvPr id="103" name="图片 102" title=""/>
          <p:cNvPicPr/>
          <p:nvPr>
            <p:custDataLst>
              <p:tags r:id="rId35"/>
            </p:custDataLst>
          </p:nvPr>
        </p:nvPicPr>
        <p:blipFill>
          <a:blip r:embed="rId34"/>
          <a:stretch>
            <a:fillRect/>
          </a:stretch>
        </p:blipFill>
        <p:spPr>
          <a:xfrm>
            <a:off x="6840855" y="1585595"/>
            <a:ext cx="1583055" cy="1398905"/>
          </a:xfrm>
          <a:prstGeom prst="ellipse">
            <a:avLst/>
          </a:prstGeom>
          <a:noFill/>
          <a:ln w="9525">
            <a:noFill/>
          </a:ln>
        </p:spPr>
      </p:pic>
      <p:pic>
        <p:nvPicPr>
          <p:cNvPr id="104" name="图片 103" title=""/>
          <p:cNvPicPr/>
          <p:nvPr>
            <p:custDataLst>
              <p:tags r:id="rId37"/>
            </p:custDataLst>
          </p:nvPr>
        </p:nvPicPr>
        <p:blipFill>
          <a:blip r:embed="rId36"/>
          <a:stretch>
            <a:fillRect/>
          </a:stretch>
        </p:blipFill>
        <p:spPr>
          <a:xfrm>
            <a:off x="6851650" y="4485005"/>
            <a:ext cx="1545590" cy="1562735"/>
          </a:xfrm>
          <a:prstGeom prst="ellipse">
            <a:avLst/>
          </a:prstGeom>
          <a:noFill/>
          <a:ln w="9525">
            <a:noFill/>
          </a:ln>
        </p:spPr>
      </p:pic>
      <p:sp>
        <p:nvSpPr>
          <p:cNvPr id="79" name="左中括号 78" title=""/>
          <p:cNvSpPr/>
          <p:nvPr>
            <p:custDataLst>
              <p:tags r:id="rId38"/>
            </p:custDataLst>
          </p:nvPr>
        </p:nvSpPr>
        <p:spPr>
          <a:xfrm>
            <a:off x="1618615" y="1635760"/>
            <a:ext cx="444500" cy="4309110"/>
          </a:xfrm>
          <a:prstGeom prst="leftBracket">
            <a:avLst/>
          </a:prstGeom>
          <a:ln w="50800" cmpd="sng">
            <a:solidFill>
              <a:schemeClr val="accent1">
                <a:shade val="50000"/>
              </a:schemeClr>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panose="020b0503020204020204" charset="-122"/>
              <a:cs typeface="Arial"/>
            </a:endParaRPr>
          </a:p>
        </p:txBody>
      </p:sp>
      <p:sp>
        <p:nvSpPr>
          <p:cNvPr id="81" name="文本框 80" title=""/>
          <p:cNvSpPr txBox="1"/>
          <p:nvPr>
            <p:custDataLst>
              <p:tags r:id="rId39"/>
            </p:custDataLst>
          </p:nvPr>
        </p:nvSpPr>
        <p:spPr>
          <a:xfrm>
            <a:off x="605790" y="1635760"/>
            <a:ext cx="1014730" cy="4572000"/>
          </a:xfrm>
          <a:prstGeom prst="rect">
            <a:avLst/>
          </a:prstGeom>
        </p:spPr>
        <p:txBody>
          <a:bodyPr vert="eaVert">
            <a:no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 </a:t>
            </a:r>
            <a:endParaRPr kumimoji="0" lang="en-US" altLang="zh-CN"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生产资料所有制</a:t>
            </a:r>
            <a:r>
              <a:rPr kumimoji="0" lang="en-US" altLang="zh-CN"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 </a:t>
            </a:r>
            <a:r>
              <a:rPr kumimoji="0" lang="zh-CN" altLang="en-US"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与</a:t>
            </a:r>
            <a:r>
              <a:rPr kumimoji="0" lang="en-US" altLang="zh-CN"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 </a:t>
            </a:r>
            <a:r>
              <a:rPr kumimoji="0" lang="zh-CN" altLang="en-US"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经济体制</a:t>
            </a:r>
            <a:r>
              <a:rPr kumimoji="0" lang="en-US" altLang="zh-CN"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 </a:t>
            </a:r>
            <a:r>
              <a:rPr kumimoji="0" lang="zh-CN" altLang="en-US"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第一单元</a:t>
            </a:r>
            <a:endParaRPr kumimoji="0" lang="zh-CN" altLang="en-US"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endParaRPr>
          </a:p>
        </p:txBody>
      </p:sp>
      <p:sp>
        <p:nvSpPr>
          <p:cNvPr id="82" name="文本框 81" title=""/>
          <p:cNvSpPr txBox="1"/>
          <p:nvPr>
            <p:custDataLst>
              <p:tags r:id="rId40"/>
            </p:custDataLst>
          </p:nvPr>
        </p:nvSpPr>
        <p:spPr>
          <a:xfrm>
            <a:off x="11273155" y="1577975"/>
            <a:ext cx="1014730" cy="4572000"/>
          </a:xfrm>
          <a:prstGeom prst="rect">
            <a:avLst/>
          </a:prstGeom>
        </p:spPr>
        <p:txBody>
          <a:bodyPr vert="eaVert">
            <a:noAutofit/>
            <a:extLst>
              <a:ext uri="{4A0BC546-FE56-4ADE-93B0-CB8AF2F6F144}">
                <wpsdc:textFrameExt xmlns:wpsdc="http://www.wps.cn/officeDocument/2022/drawingmlCustomData" type="text"/>
              </a:ext>
            </a:extLs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28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rPr>
              <a:t> </a:t>
            </a:r>
            <a:endParaRPr kumimoji="0" lang="en-US" altLang="zh-CN" sz="28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第二单元</a:t>
            </a:r>
            <a:endParaRPr kumimoji="0" lang="zh-CN" altLang="en-US"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endParaRPr>
          </a:p>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经济发展与社会进步</a:t>
            </a:r>
            <a:r>
              <a:rPr kumimoji="0" lang="en-US" altLang="zh-CN"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rPr>
              <a:t> </a:t>
            </a:r>
            <a:endParaRPr kumimoji="0" lang="en-US" altLang="zh-CN" sz="2800" b="1" i="0" u="none" strike="noStrike" kern="1200" cap="none" spc="0" normalizeH="0" baseline="0" noProof="0">
              <a:ln>
                <a:noFill/>
              </a:ln>
              <a:solidFill>
                <a:srgbClr val="4472C4">
                  <a:lumMod val="75000"/>
                </a:srgbClr>
              </a:solidFill>
              <a:effectLst/>
              <a:uLnTx/>
              <a:uFillTx/>
              <a:latin typeface="微软雅黑" panose="020b0503020204020204" charset="-122"/>
              <a:ea typeface="微软雅黑" panose="020b0503020204020204" charset="-122"/>
              <a:cs typeface="+mn-ea"/>
              <a:sym typeface="+mn-lt"/>
            </a:endParaRPr>
          </a:p>
        </p:txBody>
      </p:sp>
      <p:sp>
        <p:nvSpPr>
          <p:cNvPr id="84" name="左中括号 83" title=""/>
          <p:cNvSpPr/>
          <p:nvPr>
            <p:custDataLst>
              <p:tags r:id="rId41"/>
            </p:custDataLst>
          </p:nvPr>
        </p:nvSpPr>
        <p:spPr>
          <a:xfrm rot="10800000">
            <a:off x="10359390" y="1773555"/>
            <a:ext cx="444500" cy="4309110"/>
          </a:xfrm>
          <a:prstGeom prst="leftBracket">
            <a:avLst/>
          </a:prstGeom>
          <a:ln w="50800" cmpd="sng">
            <a:solidFill>
              <a:schemeClr val="accent1">
                <a:shade val="50000"/>
              </a:schemeClr>
            </a:solidFill>
            <a:prstDash val="solid"/>
          </a:ln>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panose="020b0503020204020204" charset="-122"/>
              <a:cs typeface="Arial"/>
            </a:endParaRPr>
          </a:p>
        </p:txBody>
      </p:sp>
      <p:grpSp>
        <p:nvGrpSpPr>
          <p:cNvPr id="87" name="组合 86" title=""/>
          <p:cNvGrpSpPr/>
          <p:nvPr>
            <p:custDataLst>
              <p:tags r:id="rId42"/>
            </p:custDataLst>
          </p:nvPr>
        </p:nvGrpSpPr>
        <p:grpSpPr>
          <a:xfrm>
            <a:off x="1830705" y="3303905"/>
            <a:ext cx="2160905" cy="635635"/>
            <a:chOff x="2883" y="4275"/>
            <a:chExt cx="3403" cy="1001"/>
          </a:xfrm>
        </p:grpSpPr>
        <p:sp>
          <p:nvSpPr>
            <p:cNvPr id="85" name="Freeform 5"/>
            <p:cNvSpPr/>
            <p:nvPr>
              <p:custDataLst>
                <p:tags r:id="rId43"/>
              </p:custDataLst>
            </p:nvPr>
          </p:nvSpPr>
          <p:spPr bwMode="auto">
            <a:xfrm>
              <a:off x="2883" y="4275"/>
              <a:ext cx="3403" cy="1001"/>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rgbClr val="1C9393"/>
            </a:solidFill>
            <a:ln w="34925" cap="flat">
              <a:solidFill>
                <a:schemeClr val="bg1"/>
              </a:solid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86" name="TextBox 46"/>
            <p:cNvSpPr txBox="1"/>
            <p:nvPr>
              <p:custDataLst>
                <p:tags r:id="rId44"/>
              </p:custDataLst>
            </p:nvPr>
          </p:nvSpPr>
          <p:spPr>
            <a:xfrm>
              <a:off x="3057" y="4433"/>
              <a:ext cx="3038" cy="678"/>
            </a:xfrm>
            <a:prstGeom prst="rect">
              <a:avLst/>
            </a:prstGeom>
            <a:noFill/>
          </p:spPr>
          <p:txBody>
            <a:bodyPr wrap="square" lIns="0" tIns="0" rIns="0" bIns="0" rtlCol="0">
              <a:spAutoFit/>
            </a:bodyPr>
            <a:lstStyle>
              <a:defPPr>
                <a:defRPr lang="zh-CN"/>
              </a:defPPr>
              <a:lvl1pPr marL="0" algn="l" defTabSz="914400" rtl="0" eaLnBrk="1" latinLnBrk="0" hangingPunct="1">
                <a:defRPr sz="2200" kern="1200">
                  <a:solidFill>
                    <a:schemeClr val="bg1"/>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sym typeface="+mn-lt"/>
                </a:rPr>
                <a:t>制度基础</a:t>
              </a:r>
              <a:endParaRPr kumimoji="0" lang="zh-CN" altLang="en-US" sz="2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sym typeface="+mn-lt"/>
              </a:endParaRPr>
            </a:p>
          </p:txBody>
        </p:sp>
      </p:grpSp>
      <p:grpSp>
        <p:nvGrpSpPr>
          <p:cNvPr id="88" name="组合 87" title=""/>
          <p:cNvGrpSpPr/>
          <p:nvPr>
            <p:custDataLst>
              <p:tags r:id="rId45"/>
            </p:custDataLst>
          </p:nvPr>
        </p:nvGrpSpPr>
        <p:grpSpPr>
          <a:xfrm>
            <a:off x="8511540" y="962025"/>
            <a:ext cx="2109470" cy="623570"/>
            <a:chOff x="3524" y="5153"/>
            <a:chExt cx="3322" cy="949"/>
          </a:xfrm>
        </p:grpSpPr>
        <p:sp>
          <p:nvSpPr>
            <p:cNvPr id="89" name="Freeform 5"/>
            <p:cNvSpPr/>
            <p:nvPr>
              <p:custDataLst>
                <p:tags r:id="rId46"/>
              </p:custDataLst>
            </p:nvPr>
          </p:nvSpPr>
          <p:spPr bwMode="auto">
            <a:xfrm>
              <a:off x="3524" y="5153"/>
              <a:ext cx="3322" cy="949"/>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rgbClr val="F95647"/>
            </a:solidFill>
            <a:ln w="34925" cap="flat">
              <a:solidFill>
                <a:schemeClr val="bg1"/>
              </a:solid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90" name="TextBox 46"/>
            <p:cNvSpPr txBox="1"/>
            <p:nvPr>
              <p:custDataLst>
                <p:tags r:id="rId47"/>
              </p:custDataLst>
            </p:nvPr>
          </p:nvSpPr>
          <p:spPr>
            <a:xfrm>
              <a:off x="3833" y="5278"/>
              <a:ext cx="2695" cy="655"/>
            </a:xfrm>
            <a:prstGeom prst="rect">
              <a:avLst/>
            </a:prstGeom>
            <a:noFill/>
          </p:spPr>
          <p:txBody>
            <a:bodyPr wrap="square" lIns="0" tIns="0" rIns="0" bIns="0" rtlCol="0">
              <a:spAutoFit/>
            </a:bodyPr>
            <a:lstStyle>
              <a:defPPr>
                <a:defRPr lang="zh-CN"/>
              </a:defPPr>
              <a:lvl1pPr marL="0" algn="l" defTabSz="914400" rtl="0" eaLnBrk="1" latinLnBrk="0" hangingPunct="1">
                <a:defRPr sz="2200" kern="1200">
                  <a:solidFill>
                    <a:schemeClr val="bg1"/>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sym typeface="+mn-lt"/>
                </a:rPr>
                <a:t>做大蛋糕</a:t>
              </a:r>
              <a:endParaRPr kumimoji="0" lang="zh-CN" altLang="en-US" sz="2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sym typeface="+mn-lt"/>
              </a:endParaRPr>
            </a:p>
          </p:txBody>
        </p:sp>
      </p:grpSp>
      <p:grpSp>
        <p:nvGrpSpPr>
          <p:cNvPr id="91" name="组合 90" title=""/>
          <p:cNvGrpSpPr/>
          <p:nvPr>
            <p:custDataLst>
              <p:tags r:id="rId48"/>
            </p:custDataLst>
          </p:nvPr>
        </p:nvGrpSpPr>
        <p:grpSpPr>
          <a:xfrm>
            <a:off x="8506460" y="6156960"/>
            <a:ext cx="1971675" cy="569595"/>
            <a:chOff x="2600" y="4455"/>
            <a:chExt cx="3105" cy="897"/>
          </a:xfrm>
        </p:grpSpPr>
        <p:sp>
          <p:nvSpPr>
            <p:cNvPr id="92" name="Freeform 5"/>
            <p:cNvSpPr/>
            <p:nvPr>
              <p:custDataLst>
                <p:tags r:id="rId49"/>
              </p:custDataLst>
            </p:nvPr>
          </p:nvSpPr>
          <p:spPr bwMode="auto">
            <a:xfrm>
              <a:off x="2600" y="4455"/>
              <a:ext cx="3105" cy="89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rgbClr val="FAC14D"/>
            </a:solidFill>
            <a:ln w="34925" cap="flat">
              <a:solidFill>
                <a:schemeClr val="bg1"/>
              </a:solidFill>
              <a:prstDash val="solid"/>
              <a:miter lim="800000"/>
            </a:ln>
            <a:effectLst>
              <a:outerShdw blurRad="50800" dist="38100" dir="2700000" algn="tl" rotWithShape="0">
                <a:prstClr val="black">
                  <a:alpha val="40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400" b="0" i="0" u="none" strike="noStrike" kern="1200" cap="none" spc="0" normalizeH="0" baseline="0" noProof="0">
                <a:ln>
                  <a:noFill/>
                </a:ln>
                <a:solidFill>
                  <a:prstClr val="black">
                    <a:lumMod val="75000"/>
                    <a:lumOff val="25000"/>
                  </a:prstClr>
                </a:solidFill>
                <a:effectLst/>
                <a:uLnTx/>
                <a:uFillTx/>
                <a:latin typeface="微软雅黑" panose="020b0503020204020204" charset="-122"/>
                <a:ea typeface="微软雅黑" panose="020b0503020204020204" charset="-122"/>
                <a:cs typeface="+mn-ea"/>
                <a:sym typeface="+mn-lt"/>
              </a:endParaRPr>
            </a:p>
          </p:txBody>
        </p:sp>
        <p:sp>
          <p:nvSpPr>
            <p:cNvPr id="93" name="TextBox 46"/>
            <p:cNvSpPr txBox="1"/>
            <p:nvPr>
              <p:custDataLst>
                <p:tags r:id="rId50"/>
              </p:custDataLst>
            </p:nvPr>
          </p:nvSpPr>
          <p:spPr>
            <a:xfrm>
              <a:off x="2700" y="4571"/>
              <a:ext cx="2752" cy="678"/>
            </a:xfrm>
            <a:prstGeom prst="rect">
              <a:avLst/>
            </a:prstGeom>
            <a:noFill/>
          </p:spPr>
          <p:txBody>
            <a:bodyPr wrap="square" lIns="0" tIns="0" rIns="0" bIns="0" rtlCol="0">
              <a:spAutoFit/>
            </a:bodyPr>
            <a:lstStyle>
              <a:defPPr>
                <a:defRPr lang="zh-CN"/>
              </a:defPPr>
              <a:lvl1pPr marL="0" algn="l" defTabSz="914400" rtl="0" eaLnBrk="1" latinLnBrk="0" hangingPunct="1">
                <a:defRPr sz="2200" kern="1200">
                  <a:solidFill>
                    <a:schemeClr val="bg1"/>
                  </a:solidFill>
                  <a:latin typeface="微软雅黑" panose="020b0503020204020204" charset="-122"/>
                  <a:ea typeface="微软雅黑" panose="020b050302020402020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sym typeface="+mn-lt"/>
                </a:rPr>
                <a:t>分好蛋糕</a:t>
              </a:r>
              <a:endParaRPr kumimoji="0" lang="zh-CN" altLang="en-US" sz="2800" b="0" i="0" u="none" strike="noStrike" kern="1200" cap="none" spc="0" normalizeH="0" baseline="0" noProof="0">
                <a:ln>
                  <a:noFill/>
                </a:ln>
                <a:solidFill>
                  <a:prstClr val="white"/>
                </a:solidFill>
                <a:effectLst/>
                <a:uLnTx/>
                <a:uFillTx/>
                <a:latin typeface="微软雅黑" panose="020b0503020204020204" charset="-122"/>
                <a:ea typeface="微软雅黑" panose="020b0503020204020204" charset="-122"/>
                <a:cs typeface="+mn-ea"/>
                <a:sym typeface="+mn-lt"/>
              </a:endParaRPr>
            </a:p>
          </p:txBody>
        </p:sp>
      </p:grpSp>
      <p:sp>
        <p:nvSpPr>
          <p:cNvPr id="56" name="标题 4" title=""/>
          <p:cNvSpPr txBox="1"/>
          <p:nvPr>
            <p:custDataLst>
              <p:tags r:id="rId51"/>
            </p:custDataLst>
          </p:nvPr>
        </p:nvSpPr>
        <p:spPr>
          <a:xfrm>
            <a:off x="3461385" y="59055"/>
            <a:ext cx="5338445" cy="861695"/>
          </a:xfrm>
          <a:prstGeom prst="rect">
            <a:avLst/>
          </a:prstGeom>
        </p:spPr>
        <p:txBody>
          <a:bodyPr vert="horz" lIns="91416" tIns="45708" rIns="91416" bIns="45708" rtlCol="0" anchor="ctr">
            <a:noAutofit/>
          </a:bodyPr>
          <a:lstStyle>
            <a:defPPr>
              <a:defRPr lang="zh-CN"/>
            </a:defPPr>
            <a:lvl1pPr marL="0" algn="ctr" defTabSz="914400" rtl="0" eaLnBrk="1" latinLnBrk="0" hangingPunct="1">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solidFill>
                  <a:srgbClr val="FF0000"/>
                </a:solidFill>
                <a:latin typeface="微软雅黑" panose="020b0503020204020204" charset="-122"/>
                <a:ea typeface="微软雅黑" panose="020b0503020204020204" charset="-122"/>
              </a:rPr>
              <a:t>必修二《经济与社会》全书主线</a:t>
            </a:r>
            <a:endParaRPr lang="zh-CN" altLang="en-US" sz="2800" b="1">
              <a:solidFill>
                <a:srgbClr val="FF0000"/>
              </a:solidFill>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1"/>
                                        </p:tgtEl>
                                        <p:attrNameLst>
                                          <p:attrName>style.visibility</p:attrName>
                                        </p:attrNameLst>
                                      </p:cBhvr>
                                      <p:to>
                                        <p:strVal val="visible"/>
                                      </p:to>
                                    </p:set>
                                    <p:anim calcmode="lin" valueType="num">
                                      <p:cBhvr additive="base">
                                        <p:cTn id="7" dur="500" fill="hold"/>
                                        <p:tgtEl>
                                          <p:spTgt spid="81"/>
                                        </p:tgtEl>
                                        <p:attrNameLst>
                                          <p:attrName>ppt_x</p:attrName>
                                        </p:attrNameLst>
                                      </p:cBhvr>
                                      <p:tavLst>
                                        <p:tav tm="0">
                                          <p:val>
                                            <p:strVal val="#ppt_x"/>
                                          </p:val>
                                        </p:tav>
                                        <p:tav tm="100000">
                                          <p:val>
                                            <p:strVal val="#ppt_x"/>
                                          </p:val>
                                        </p:tav>
                                      </p:tavLst>
                                    </p:anim>
                                    <p:anim calcmode="lin" valueType="num">
                                      <p:cBhvr additive="base">
                                        <p:cTn id="8" dur="500" fill="hold"/>
                                        <p:tgtEl>
                                          <p:spTgt spid="81"/>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79"/>
                                        </p:tgtEl>
                                        <p:attrNameLst>
                                          <p:attrName>style.visibility</p:attrName>
                                        </p:attrNameLst>
                                      </p:cBhvr>
                                      <p:to>
                                        <p:strVal val="visible"/>
                                      </p:to>
                                    </p:set>
                                    <p:anim calcmode="lin" valueType="num">
                                      <p:cBhvr additive="base">
                                        <p:cTn id="11" dur="500" fill="hold"/>
                                        <p:tgtEl>
                                          <p:spTgt spid="79"/>
                                        </p:tgtEl>
                                        <p:attrNameLst>
                                          <p:attrName>ppt_x</p:attrName>
                                        </p:attrNameLst>
                                      </p:cBhvr>
                                      <p:tavLst>
                                        <p:tav tm="0">
                                          <p:val>
                                            <p:strVal val="#ppt_x"/>
                                          </p:val>
                                        </p:tav>
                                        <p:tav tm="100000">
                                          <p:val>
                                            <p:strVal val="#ppt_x"/>
                                          </p:val>
                                        </p:tav>
                                      </p:tavLst>
                                    </p:anim>
                                    <p:anim calcmode="lin" valueType="num">
                                      <p:cBhvr additive="base">
                                        <p:cTn id="12" dur="500" fill="hold"/>
                                        <p:tgtEl>
                                          <p:spTgt spid="79"/>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84"/>
                                        </p:tgtEl>
                                        <p:attrNameLst>
                                          <p:attrName>style.visibility</p:attrName>
                                        </p:attrNameLst>
                                      </p:cBhvr>
                                      <p:to>
                                        <p:strVal val="visible"/>
                                      </p:to>
                                    </p:set>
                                    <p:anim calcmode="lin" valueType="num">
                                      <p:cBhvr additive="base">
                                        <p:cTn id="17" dur="500" fill="hold"/>
                                        <p:tgtEl>
                                          <p:spTgt spid="84"/>
                                        </p:tgtEl>
                                        <p:attrNameLst>
                                          <p:attrName>ppt_x</p:attrName>
                                        </p:attrNameLst>
                                      </p:cBhvr>
                                      <p:tavLst>
                                        <p:tav tm="0">
                                          <p:val>
                                            <p:strVal val="#ppt_x"/>
                                          </p:val>
                                        </p:tav>
                                        <p:tav tm="100000">
                                          <p:val>
                                            <p:strVal val="#ppt_x"/>
                                          </p:val>
                                        </p:tav>
                                      </p:tavLst>
                                    </p:anim>
                                    <p:anim calcmode="lin" valueType="num">
                                      <p:cBhvr additive="base">
                                        <p:cTn id="18" dur="500" fill="hold"/>
                                        <p:tgtEl>
                                          <p:spTgt spid="84"/>
                                        </p:tgtEl>
                                        <p:attrNameLst>
                                          <p:attrName>ppt_y</p:attrName>
                                        </p:attrNameLst>
                                      </p:cBhvr>
                                      <p:tavLst>
                                        <p:tav tm="0">
                                          <p:val>
                                            <p:strVal val="1+#ppt_h/2"/>
                                          </p:val>
                                        </p:tav>
                                        <p:tav tm="100000">
                                          <p:val>
                                            <p:strVal val="#ppt_y"/>
                                          </p:val>
                                        </p:tav>
                                      </p:tavLst>
                                    </p:anim>
                                  </p:childTnLst>
                                </p:cTn>
                              </p:par>
                              <p:par>
                                <p:cTn id="19" presetID="2" presetClass="entr" presetSubtype="4" dur="500" fill="hold" grpId="0" nodeType="withEffect">
                                  <p:stCondLst>
                                    <p:cond delay="0"/>
                                  </p:stCondLst>
                                  <p:childTnLst>
                                    <p:set>
                                      <p:cBhvr>
                                        <p:cTn id="20" dur="1" fill="hold">
                                          <p:stCondLst>
                                            <p:cond delay="0"/>
                                          </p:stCondLst>
                                        </p:cTn>
                                        <p:tgtEl>
                                          <p:spTgt spid="82"/>
                                        </p:tgtEl>
                                        <p:attrNameLst>
                                          <p:attrName>style.visibility</p:attrName>
                                        </p:attrNameLst>
                                      </p:cBhvr>
                                      <p:to>
                                        <p:strVal val="visible"/>
                                      </p:to>
                                    </p:set>
                                    <p:anim calcmode="lin" valueType="num">
                                      <p:cBhvr additive="base">
                                        <p:cTn id="21" dur="500" fill="hold"/>
                                        <p:tgtEl>
                                          <p:spTgt spid="82"/>
                                        </p:tgtEl>
                                        <p:attrNameLst>
                                          <p:attrName>ppt_x</p:attrName>
                                        </p:attrNameLst>
                                      </p:cBhvr>
                                      <p:tavLst>
                                        <p:tav tm="0">
                                          <p:val>
                                            <p:strVal val="#ppt_x"/>
                                          </p:val>
                                        </p:tav>
                                        <p:tav tm="100000">
                                          <p:val>
                                            <p:strVal val="#ppt_x"/>
                                          </p:val>
                                        </p:tav>
                                      </p:tavLst>
                                    </p:anim>
                                    <p:anim calcmode="lin" valueType="num">
                                      <p:cBhvr additive="base">
                                        <p:cTn id="22" dur="500" fill="hold"/>
                                        <p:tgtEl>
                                          <p:spTgt spid="82"/>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nodeType="clickEffect">
                                  <p:stCondLst>
                                    <p:cond delay="0"/>
                                  </p:stCondLst>
                                  <p:childTnLst>
                                    <p:set>
                                      <p:cBhvr>
                                        <p:cTn id="26" dur="1" fill="hold">
                                          <p:stCondLst>
                                            <p:cond delay="0"/>
                                          </p:stCondLst>
                                        </p:cTn>
                                        <p:tgtEl>
                                          <p:spTgt spid="87"/>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nodeType="clickEffect">
                                  <p:stCondLst>
                                    <p:cond delay="0"/>
                                  </p:stCondLst>
                                  <p:childTnLst>
                                    <p:set>
                                      <p:cBhvr>
                                        <p:cTn id="30" dur="1" fill="hold">
                                          <p:stCondLst>
                                            <p:cond delay="0"/>
                                          </p:stCondLst>
                                        </p:cTn>
                                        <p:tgtEl>
                                          <p:spTgt spid="88"/>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nodeType="clickEffect">
                                  <p:stCondLst>
                                    <p:cond delay="0"/>
                                  </p:stCondLst>
                                  <p:childTnLst>
                                    <p:set>
                                      <p:cBhvr>
                                        <p:cTn id="34" dur="1" fill="hold">
                                          <p:stCondLst>
                                            <p:cond delay="0"/>
                                          </p:stCondLst>
                                        </p:cTn>
                                        <p:tgtEl>
                                          <p:spTgt spid="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81" grpId="0"/>
      <p:bldP spid="82" grpId="0"/>
      <p:bldP spid="8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390525" y="395605"/>
            <a:ext cx="5229860" cy="6462395"/>
          </a:xfrm>
          <a:prstGeom prst="rect">
            <a:avLst/>
          </a:prstGeom>
          <a:solidFill>
            <a:schemeClr val="accent1">
              <a:lumMod val="20000"/>
              <a:lumOff val="80000"/>
            </a:schemeClr>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zh-CN" altLang="en-US" b="1">
                <a:solidFill>
                  <a:srgbClr val="FF0000"/>
                </a:solidFill>
                <a:latin typeface="微软雅黑" panose="020b0503020204020204" charset="-122"/>
                <a:ea typeface="微软雅黑" panose="020b0503020204020204" charset="-122"/>
                <a:cs typeface="微软雅黑" panose="020b0503020204020204" charset="-122"/>
              </a:rPr>
              <a:t>第一单元 生产资料所有制与经济体制</a:t>
            </a:r>
            <a:endParaRPr lang="zh-CN" altLang="en-US" b="1">
              <a:solidFill>
                <a:srgbClr val="FF0000"/>
              </a:solidFill>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sz="1600" b="1">
                <a:latin typeface="微软雅黑" panose="020b0503020204020204" charset="-122"/>
                <a:ea typeface="微软雅黑" panose="020b0503020204020204" charset="-122"/>
                <a:cs typeface="微软雅黑" panose="020b0503020204020204" charset="-122"/>
              </a:rPr>
              <a:t>　　</a:t>
            </a:r>
            <a:r>
              <a:rPr lang="zh-CN" altLang="en-US" sz="2000" b="1">
                <a:solidFill>
                  <a:srgbClr val="170DE3"/>
                </a:solidFill>
                <a:effectLst/>
                <a:latin typeface="微软雅黑" panose="020b0503020204020204" charset="-122"/>
                <a:ea typeface="微软雅黑" panose="020b0503020204020204" charset="-122"/>
                <a:cs typeface="微软雅黑" panose="020b0503020204020204" charset="-122"/>
              </a:rPr>
              <a:t>第一课 我国的生产资料所有制</a:t>
            </a:r>
            <a:endParaRPr lang="zh-CN" altLang="en-US" sz="2000" b="1">
              <a:solidFill>
                <a:srgbClr val="00B0F0"/>
              </a:solidFill>
              <a:effectLst/>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公有制为主体 多种所有制经济共同发展</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坚持“两个毫不动摇”</a:t>
            </a:r>
            <a:endParaRPr lang="zh-CN" altLang="en-US" b="1">
              <a:latin typeface="微软雅黑" panose="020b0503020204020204" charset="-122"/>
              <a:ea typeface="微软雅黑" panose="020b0503020204020204" charset="-122"/>
              <a:cs typeface="微软雅黑" panose="020b0503020204020204" charset="-122"/>
            </a:endParaRPr>
          </a:p>
          <a:p>
            <a:pPr algn="l">
              <a:lnSpc>
                <a:spcPct val="140000"/>
              </a:lnSpc>
              <a:spcBef>
                <a:spcPct val="0"/>
              </a:spcBef>
              <a:buClrTx/>
              <a:buSzTx/>
              <a:buFontTx/>
            </a:pPr>
            <a:r>
              <a:rPr lang="zh-CN" altLang="en-US" b="1">
                <a:latin typeface="微软雅黑" panose="020b0503020204020204" charset="-122"/>
                <a:ea typeface="微软雅黑" panose="020b0503020204020204" charset="-122"/>
                <a:cs typeface="微软雅黑" panose="020b0503020204020204" charset="-122"/>
              </a:rPr>
              <a:t>　　</a:t>
            </a:r>
            <a:r>
              <a:rPr lang="zh-CN" altLang="en-US" sz="2000" b="1">
                <a:solidFill>
                  <a:srgbClr val="170DE3"/>
                </a:solidFill>
                <a:effectLst/>
                <a:latin typeface="微软雅黑" panose="020b0503020204020204" charset="-122"/>
                <a:ea typeface="微软雅黑" panose="020b0503020204020204" charset="-122"/>
                <a:cs typeface="微软雅黑" panose="020b0503020204020204" charset="-122"/>
              </a:rPr>
              <a:t>第二课 我国的社会主义市场经济体制</a:t>
            </a:r>
            <a:endParaRPr lang="zh-CN" altLang="en-US" sz="2000" b="1">
              <a:solidFill>
                <a:srgbClr val="00B0F0"/>
              </a:solidFill>
              <a:effectLst/>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a:t>
            </a:r>
            <a:r>
              <a:rPr lang="zh-CN" altLang="en-US" b="1" smtClean="0">
                <a:solidFill>
                  <a:schemeClr val="tx1"/>
                </a:solidFill>
                <a:latin typeface="微软雅黑" panose="020b0503020204020204" charset="-122"/>
                <a:ea typeface="微软雅黑" panose="020b0503020204020204" charset="-122"/>
                <a:cs typeface="微软雅黑" panose="020b0503020204020204" charset="-122"/>
              </a:rPr>
              <a:t>充分发挥</a:t>
            </a:r>
            <a:r>
              <a:rPr lang="zh-CN" altLang="en-US" b="1" smtClean="0">
                <a:latin typeface="微软雅黑" panose="020b0503020204020204" charset="-122"/>
                <a:ea typeface="微软雅黑" panose="020b0503020204020204" charset="-122"/>
                <a:cs typeface="微软雅黑" panose="020b0503020204020204" charset="-122"/>
              </a:rPr>
              <a:t>市场</a:t>
            </a:r>
            <a:r>
              <a:rPr lang="zh-CN" altLang="en-US" b="1">
                <a:latin typeface="微软雅黑" panose="020b0503020204020204" charset="-122"/>
                <a:ea typeface="微软雅黑" panose="020b0503020204020204" charset="-122"/>
                <a:cs typeface="微软雅黑" panose="020b0503020204020204" charset="-122"/>
              </a:rPr>
              <a:t>在资源配置</a:t>
            </a:r>
            <a:r>
              <a:rPr lang="zh-CN" altLang="en-US" b="1" smtClean="0">
                <a:latin typeface="微软雅黑" panose="020b0503020204020204" charset="-122"/>
                <a:ea typeface="微软雅黑" panose="020b0503020204020204" charset="-122"/>
                <a:cs typeface="微软雅黑" panose="020b0503020204020204" charset="-122"/>
              </a:rPr>
              <a:t>中的决定性</a:t>
            </a:r>
            <a:r>
              <a:rPr lang="zh-CN" altLang="en-US" b="1">
                <a:latin typeface="微软雅黑" panose="020b0503020204020204" charset="-122"/>
                <a:ea typeface="微软雅黑" panose="020b0503020204020204" charset="-122"/>
                <a:cs typeface="微软雅黑" panose="020b0503020204020204" charset="-122"/>
              </a:rPr>
              <a:t>作用</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更好发挥政府作用</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综合探究 </a:t>
            </a:r>
            <a:r>
              <a:rPr lang="zh-CN" altLang="en-US" b="1" smtClean="0">
                <a:solidFill>
                  <a:schemeClr val="tx1"/>
                </a:solidFill>
                <a:latin typeface="微软雅黑" panose="020b0503020204020204" charset="-122"/>
                <a:ea typeface="微软雅黑" panose="020b0503020204020204" charset="-122"/>
                <a:cs typeface="微软雅黑" panose="020b0503020204020204" charset="-122"/>
              </a:rPr>
              <a:t>构建高水平</a:t>
            </a:r>
            <a:r>
              <a:rPr lang="zh-CN" altLang="en-US" b="1" smtClean="0">
                <a:latin typeface="微软雅黑" panose="020b0503020204020204" charset="-122"/>
                <a:ea typeface="微软雅黑" panose="020b0503020204020204" charset="-122"/>
                <a:cs typeface="微软雅黑" panose="020b0503020204020204" charset="-122"/>
              </a:rPr>
              <a:t>社会主义市场经济体制</a:t>
            </a:r>
            <a:endParaRPr lang="en-US" altLang="zh-CN" b="1" smtClean="0">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smtClean="0">
                <a:solidFill>
                  <a:srgbClr val="FF0000"/>
                </a:solidFill>
                <a:latin typeface="微软雅黑" panose="020b0503020204020204" charset="-122"/>
                <a:ea typeface="微软雅黑" panose="020b0503020204020204" charset="-122"/>
                <a:cs typeface="微软雅黑" panose="020b0503020204020204" charset="-122"/>
              </a:rPr>
              <a:t>第二</a:t>
            </a:r>
            <a:r>
              <a:rPr lang="zh-CN" altLang="en-US" b="1">
                <a:solidFill>
                  <a:srgbClr val="FF0000"/>
                </a:solidFill>
                <a:latin typeface="微软雅黑" panose="020b0503020204020204" charset="-122"/>
                <a:ea typeface="微软雅黑" panose="020b0503020204020204" charset="-122"/>
                <a:cs typeface="微软雅黑" panose="020b0503020204020204" charset="-122"/>
              </a:rPr>
              <a:t>单元 经济发展与社会进步</a:t>
            </a:r>
            <a:endParaRPr lang="zh-CN" altLang="en-US" b="1">
              <a:solidFill>
                <a:srgbClr val="FF0000"/>
              </a:solidFill>
              <a:latin typeface="微软雅黑" panose="020b0503020204020204" charset="-122"/>
              <a:ea typeface="微软雅黑" panose="020b0503020204020204" charset="-122"/>
              <a:cs typeface="微软雅黑" panose="020b0503020204020204" charset="-122"/>
            </a:endParaRPr>
          </a:p>
          <a:p>
            <a:pPr algn="l">
              <a:lnSpc>
                <a:spcPct val="140000"/>
              </a:lnSpc>
              <a:spcBef>
                <a:spcPct val="0"/>
              </a:spcBef>
              <a:buClrTx/>
              <a:buSzTx/>
              <a:buFontTx/>
            </a:pPr>
            <a:r>
              <a:rPr lang="zh-CN" altLang="en-US" b="1">
                <a:latin typeface="微软雅黑" panose="020b0503020204020204" charset="-122"/>
                <a:ea typeface="微软雅黑" panose="020b0503020204020204" charset="-122"/>
                <a:cs typeface="微软雅黑" panose="020b0503020204020204" charset="-122"/>
              </a:rPr>
              <a:t>　　</a:t>
            </a:r>
            <a:r>
              <a:rPr lang="zh-CN" altLang="en-US" sz="2000" b="1">
                <a:solidFill>
                  <a:srgbClr val="170DE3"/>
                </a:solidFill>
                <a:effectLst/>
                <a:latin typeface="微软雅黑" panose="020b0503020204020204" charset="-122"/>
                <a:ea typeface="微软雅黑" panose="020b0503020204020204" charset="-122"/>
                <a:cs typeface="微软雅黑" panose="020b0503020204020204" charset="-122"/>
              </a:rPr>
              <a:t>第三课 我国的经济发展</a:t>
            </a:r>
            <a:endParaRPr lang="zh-CN" altLang="en-US" sz="2000" b="1">
              <a:solidFill>
                <a:srgbClr val="00B0F0"/>
              </a:solidFill>
              <a:effectLst/>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a:t>
            </a:r>
            <a:r>
              <a:rPr lang="zh-CN" altLang="en-US" b="1">
                <a:solidFill>
                  <a:schemeClr val="tx1"/>
                </a:solidFill>
                <a:latin typeface="微软雅黑" panose="020b0503020204020204" charset="-122"/>
                <a:ea typeface="微软雅黑" panose="020b0503020204020204" charset="-122"/>
                <a:cs typeface="微软雅黑" panose="020b0503020204020204" charset="-122"/>
              </a:rPr>
              <a:t> 坚持</a:t>
            </a:r>
            <a:r>
              <a:rPr lang="zh-CN" altLang="en-US" b="1" smtClean="0">
                <a:solidFill>
                  <a:schemeClr val="tx1"/>
                </a:solidFill>
                <a:latin typeface="微软雅黑" panose="020b0503020204020204" charset="-122"/>
                <a:ea typeface="微软雅黑" panose="020b0503020204020204" charset="-122"/>
                <a:cs typeface="微软雅黑" panose="020b0503020204020204" charset="-122"/>
              </a:rPr>
              <a:t>新</a:t>
            </a:r>
            <a:r>
              <a:rPr lang="zh-CN" altLang="en-US" b="1">
                <a:solidFill>
                  <a:schemeClr val="tx1"/>
                </a:solidFill>
                <a:latin typeface="微软雅黑" panose="020b0503020204020204" charset="-122"/>
                <a:ea typeface="微软雅黑" panose="020b0503020204020204" charset="-122"/>
                <a:cs typeface="微软雅黑" panose="020b0503020204020204" charset="-122"/>
              </a:rPr>
              <a:t>发展理念</a:t>
            </a:r>
            <a:endParaRPr lang="zh-CN" altLang="en-US" b="1">
              <a:solidFill>
                <a:schemeClr val="tx1"/>
              </a:solidFill>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solidFill>
                  <a:schemeClr val="tx1"/>
                </a:solidFill>
                <a:latin typeface="微软雅黑" panose="020b0503020204020204" charset="-122"/>
                <a:ea typeface="微软雅黑" panose="020b0503020204020204" charset="-122"/>
                <a:cs typeface="微软雅黑" panose="020b0503020204020204" charset="-122"/>
              </a:rPr>
              <a:t>　　       </a:t>
            </a:r>
            <a:r>
              <a:rPr lang="zh-CN" altLang="en-US" b="1" smtClean="0">
                <a:solidFill>
                  <a:schemeClr val="tx1"/>
                </a:solidFill>
                <a:latin typeface="微软雅黑" panose="020b0503020204020204" charset="-122"/>
                <a:ea typeface="微软雅黑" panose="020b0503020204020204" charset="-122"/>
                <a:cs typeface="微软雅黑" panose="020b0503020204020204" charset="-122"/>
              </a:rPr>
              <a:t>推动高质量发展</a:t>
            </a:r>
            <a:endParaRPr lang="en-US" altLang="zh-CN" b="1" smtClean="0">
              <a:solidFill>
                <a:schemeClr val="tx1"/>
              </a:solidFill>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a:t>
            </a:r>
            <a:r>
              <a:rPr lang="zh-CN" altLang="en-US" sz="2000" b="1">
                <a:solidFill>
                  <a:srgbClr val="170DE3"/>
                </a:solidFill>
                <a:effectLst/>
                <a:latin typeface="微软雅黑" panose="020b0503020204020204" charset="-122"/>
                <a:ea typeface="微软雅黑" panose="020b0503020204020204" charset="-122"/>
                <a:cs typeface="微软雅黑" panose="020b0503020204020204" charset="-122"/>
              </a:rPr>
              <a:t>第四课 我国的个人收入分配与社会保障</a:t>
            </a:r>
            <a:endParaRPr lang="zh-CN" altLang="en-US" sz="2000" b="1">
              <a:solidFill>
                <a:srgbClr val="00B0F0"/>
              </a:solidFill>
              <a:effectLst/>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我国的个人收入分配</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我国的社会保障</a:t>
            </a:r>
            <a:endParaRPr lang="zh-CN" altLang="en-US" b="1">
              <a:latin typeface="微软雅黑" panose="020b0503020204020204" charset="-122"/>
              <a:ea typeface="微软雅黑" panose="020b0503020204020204" charset="-122"/>
              <a:cs typeface="微软雅黑" panose="020b0503020204020204" charset="-122"/>
            </a:endParaRPr>
          </a:p>
          <a:p>
            <a:pPr>
              <a:lnSpc>
                <a:spcPct val="140000"/>
              </a:lnSpc>
              <a:spcBef>
                <a:spcPct val="0"/>
              </a:spcBef>
            </a:pPr>
            <a:r>
              <a:rPr lang="zh-CN" altLang="en-US" b="1">
                <a:latin typeface="微软雅黑" panose="020b0503020204020204" charset="-122"/>
                <a:ea typeface="微软雅黑" panose="020b0503020204020204" charset="-122"/>
                <a:cs typeface="微软雅黑" panose="020b0503020204020204" charset="-122"/>
              </a:rPr>
              <a:t>　</a:t>
            </a:r>
            <a:r>
              <a:rPr lang="zh-CN" altLang="en-US" sz="1800" b="1">
                <a:latin typeface="微软雅黑" panose="020b0503020204020204" charset="-122"/>
                <a:ea typeface="微软雅黑" panose="020b0503020204020204" charset="-122"/>
                <a:cs typeface="微软雅黑" panose="020b0503020204020204" charset="-122"/>
              </a:rPr>
              <a:t>综合探究 践行社会责任 促进社会进步</a:t>
            </a:r>
            <a:endParaRPr lang="zh-CN" altLang="en-US" sz="1800" b="1">
              <a:latin typeface="微软雅黑" panose="020b0503020204020204" charset="-122"/>
              <a:ea typeface="微软雅黑" panose="020b0503020204020204" charset="-122"/>
              <a:cs typeface="微软雅黑" panose="020b0503020204020204" charset="-122"/>
            </a:endParaRPr>
          </a:p>
        </p:txBody>
      </p:sp>
      <p:sp>
        <p:nvSpPr>
          <p:cNvPr id="2" name="文本框 1" title=""/>
          <p:cNvSpPr txBox="1"/>
          <p:nvPr>
            <p:custDataLst>
              <p:tags r:id="rId4"/>
            </p:custDataLst>
          </p:nvPr>
        </p:nvSpPr>
        <p:spPr>
          <a:xfrm>
            <a:off x="6121194" y="1735006"/>
            <a:ext cx="3199942" cy="829945"/>
          </a:xfrm>
          <a:prstGeom prst="rect">
            <a:avLst/>
          </a:prstGeom>
          <a:solidFill>
            <a:srgbClr val="00B0F0"/>
          </a:solidFill>
          <a:ln w="12700" cmpd="sng">
            <a:solidFill>
              <a:srgbClr val="00B050"/>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t>我国的基本</a:t>
            </a:r>
            <a:r>
              <a:rPr lang="zh-CN" altLang="en-US" sz="2400" b="1" smtClean="0"/>
              <a:t>经济制度</a:t>
            </a:r>
            <a:endParaRPr lang="en-US" altLang="zh-CN" sz="2400" b="1" smtClean="0"/>
          </a:p>
          <a:p>
            <a:pPr algn="ctr"/>
            <a:r>
              <a:rPr lang="zh-CN" altLang="en-US" sz="2400" b="1" smtClean="0"/>
              <a:t>（生产关系）</a:t>
            </a:r>
            <a:endParaRPr lang="zh-CN" altLang="en-US" sz="2400" b="1"/>
          </a:p>
        </p:txBody>
      </p:sp>
      <p:cxnSp>
        <p:nvCxnSpPr>
          <p:cNvPr id="9" name="直接箭头连接符 8" title=""/>
          <p:cNvCxnSpPr/>
          <p:nvPr>
            <p:custDataLst>
              <p:tags r:id="rId5"/>
            </p:custDataLst>
          </p:nvPr>
        </p:nvCxnSpPr>
        <p:spPr>
          <a:xfrm>
            <a:off x="4295140" y="1092835"/>
            <a:ext cx="1794304" cy="923707"/>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7" name="直接箭头连接符 6" title=""/>
          <p:cNvCxnSpPr/>
          <p:nvPr>
            <p:custDataLst>
              <p:tags r:id="rId6"/>
            </p:custDataLst>
          </p:nvPr>
        </p:nvCxnSpPr>
        <p:spPr>
          <a:xfrm>
            <a:off x="5052060" y="2317117"/>
            <a:ext cx="1037384" cy="12772"/>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直接箭头连接符 7" title=""/>
          <p:cNvCxnSpPr/>
          <p:nvPr>
            <p:custDataLst>
              <p:tags r:id="rId7"/>
            </p:custDataLst>
          </p:nvPr>
        </p:nvCxnSpPr>
        <p:spPr>
          <a:xfrm flipV="1">
            <a:off x="3646805" y="2566003"/>
            <a:ext cx="2442639" cy="2774982"/>
          </a:xfrm>
          <a:prstGeom prst="straightConnector1">
            <a:avLst/>
          </a:prstGeom>
          <a:ln w="317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1" name="文本框 10" title=""/>
          <p:cNvSpPr txBox="1"/>
          <p:nvPr>
            <p:custDataLst>
              <p:tags r:id="rId8"/>
            </p:custDataLst>
          </p:nvPr>
        </p:nvSpPr>
        <p:spPr>
          <a:xfrm>
            <a:off x="6089444" y="3775896"/>
            <a:ext cx="3060065" cy="534035"/>
          </a:xfrm>
          <a:prstGeom prst="rect">
            <a:avLst/>
          </a:prstGeom>
          <a:solidFill>
            <a:srgbClr val="FFC000"/>
          </a:solidFill>
          <a:ln w="12700" cmpd="sng">
            <a:solidFill>
              <a:schemeClr val="accent1">
                <a:shade val="5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400" b="1">
                <a:solidFill>
                  <a:srgbClr val="FF0000"/>
                </a:solidFill>
                <a:latin typeface="微软雅黑" panose="020b0503020204020204" charset="-122"/>
                <a:ea typeface="微软雅黑" panose="020b0503020204020204" charset="-122"/>
              </a:rPr>
              <a:t>经济高质量发展</a:t>
            </a:r>
            <a:endParaRPr lang="zh-CN" altLang="en-US" sz="2400" b="1">
              <a:solidFill>
                <a:srgbClr val="FF0000"/>
              </a:solidFill>
              <a:latin typeface="微软雅黑" panose="020b0503020204020204" charset="-122"/>
              <a:ea typeface="微软雅黑" panose="020b0503020204020204" charset="-122"/>
            </a:endParaRPr>
          </a:p>
        </p:txBody>
      </p:sp>
      <p:cxnSp>
        <p:nvCxnSpPr>
          <p:cNvPr id="12" name="直接箭头连接符 11" title=""/>
          <p:cNvCxnSpPr/>
          <p:nvPr>
            <p:custDataLst>
              <p:tags r:id="rId9"/>
            </p:custDataLst>
          </p:nvPr>
        </p:nvCxnSpPr>
        <p:spPr>
          <a:xfrm flipV="1">
            <a:off x="3742498" y="4112863"/>
            <a:ext cx="2222367" cy="16776"/>
          </a:xfrm>
          <a:prstGeom prst="straightConnector1">
            <a:avLst/>
          </a:prstGeom>
          <a:ln w="28575" cmpd="sng">
            <a:solidFill>
              <a:schemeClr val="accent1">
                <a:shade val="50000"/>
              </a:schemeClr>
            </a:solidFill>
            <a:prstDash val="solid"/>
            <a:tailEnd type="arrow"/>
          </a:ln>
        </p:spPr>
        <p:style>
          <a:lnRef idx="1">
            <a:schemeClr val="accent1"/>
          </a:lnRef>
          <a:fillRef idx="0">
            <a:schemeClr val="accent1"/>
          </a:fillRef>
          <a:effectRef idx="0">
            <a:schemeClr val="accent1"/>
          </a:effectRef>
          <a:fontRef idx="minor">
            <a:schemeClr val="tx1"/>
          </a:fontRef>
        </p:style>
      </p:cxnSp>
      <p:sp>
        <p:nvSpPr>
          <p:cNvPr id="13" name="文本框 12" title=""/>
          <p:cNvSpPr txBox="1"/>
          <p:nvPr>
            <p:custDataLst>
              <p:tags r:id="rId10"/>
            </p:custDataLst>
          </p:nvPr>
        </p:nvSpPr>
        <p:spPr>
          <a:xfrm>
            <a:off x="5788617" y="5412056"/>
            <a:ext cx="4716780" cy="829945"/>
          </a:xfrm>
          <a:prstGeom prst="rect">
            <a:avLst/>
          </a:prstGeom>
          <a:solidFill>
            <a:srgbClr val="FFC00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微软雅黑" panose="020b0503020204020204" charset="-122"/>
                <a:ea typeface="微软雅黑" panose="020b0503020204020204" charset="-122"/>
              </a:rPr>
              <a:t>满足人民美好生活需要</a:t>
            </a:r>
            <a:endParaRPr lang="zh-CN" altLang="en-US" sz="2400" b="1">
              <a:latin typeface="微软雅黑" panose="020b0503020204020204" charset="-122"/>
              <a:ea typeface="微软雅黑" panose="020b0503020204020204" charset="-122"/>
            </a:endParaRPr>
          </a:p>
          <a:p>
            <a:pPr algn="ctr"/>
            <a:r>
              <a:rPr lang="zh-CN" altLang="en-US" sz="2400" b="1">
                <a:solidFill>
                  <a:srgbClr val="FF0000"/>
                </a:solidFill>
                <a:latin typeface="微软雅黑" panose="020b0503020204020204" charset="-122"/>
                <a:ea typeface="微软雅黑" panose="020b0503020204020204" charset="-122"/>
              </a:rPr>
              <a:t>（坚持以人民为中心的发展思想）</a:t>
            </a:r>
            <a:endParaRPr lang="zh-CN" altLang="en-US" sz="2400" b="1">
              <a:solidFill>
                <a:srgbClr val="FF0000"/>
              </a:solidFill>
              <a:latin typeface="微软雅黑" panose="020b0503020204020204" charset="-122"/>
              <a:ea typeface="微软雅黑" panose="020b0503020204020204" charset="-122"/>
            </a:endParaRPr>
          </a:p>
        </p:txBody>
      </p:sp>
      <p:cxnSp>
        <p:nvCxnSpPr>
          <p:cNvPr id="14" name="直接箭头连接符 13" title=""/>
          <p:cNvCxnSpPr/>
          <p:nvPr>
            <p:custDataLst>
              <p:tags r:id="rId11"/>
            </p:custDataLst>
          </p:nvPr>
        </p:nvCxnSpPr>
        <p:spPr>
          <a:xfrm flipH="1">
            <a:off x="7719489" y="4309931"/>
            <a:ext cx="0" cy="1019311"/>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cxnSp>
        <p:nvCxnSpPr>
          <p:cNvPr id="15" name="直接箭头连接符 14" title=""/>
          <p:cNvCxnSpPr/>
          <p:nvPr>
            <p:custDataLst>
              <p:tags r:id="rId12"/>
            </p:custDataLst>
          </p:nvPr>
        </p:nvCxnSpPr>
        <p:spPr>
          <a:xfrm flipH="1">
            <a:off x="7719489" y="2630039"/>
            <a:ext cx="0" cy="1164907"/>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21" name="文本框 20" title=""/>
          <p:cNvSpPr txBox="1"/>
          <p:nvPr>
            <p:custDataLst>
              <p:tags r:id="rId13"/>
            </p:custDataLst>
          </p:nvPr>
        </p:nvSpPr>
        <p:spPr>
          <a:xfrm>
            <a:off x="5847300" y="429092"/>
            <a:ext cx="4445016" cy="583565"/>
          </a:xfrm>
          <a:prstGeom prst="rect">
            <a:avLst/>
          </a:prstGeom>
          <a:solidFill>
            <a:srgbClr val="FFC0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b="1" smtClean="0">
                <a:solidFill>
                  <a:srgbClr val="FF0000"/>
                </a:solidFill>
                <a:latin typeface="微软雅黑" panose="020b0503020204020204" charset="-122"/>
                <a:ea typeface="微软雅黑" panose="020b0503020204020204" charset="-122"/>
              </a:rPr>
              <a:t>必修二《经济与社会》</a:t>
            </a:r>
            <a:endParaRPr lang="zh-CN" altLang="en-US" sz="3200" b="1">
              <a:solidFill>
                <a:srgbClr val="FF0000"/>
              </a:solidFill>
              <a:latin typeface="微软雅黑" panose="020b0503020204020204" charset="-122"/>
              <a:ea typeface="微软雅黑" panose="020b0503020204020204" charset="-122"/>
            </a:endParaRPr>
          </a:p>
        </p:txBody>
      </p:sp>
      <p:sp>
        <p:nvSpPr>
          <p:cNvPr id="23" name="文本框 22" title=""/>
          <p:cNvSpPr txBox="1"/>
          <p:nvPr>
            <p:custDataLst>
              <p:tags r:id="rId14"/>
            </p:custDataLst>
          </p:nvPr>
        </p:nvSpPr>
        <p:spPr>
          <a:xfrm>
            <a:off x="9710317" y="1092835"/>
            <a:ext cx="2347004" cy="1005205"/>
          </a:xfrm>
          <a:prstGeom prst="rect">
            <a:avLst/>
          </a:prstGeom>
          <a:solidFill>
            <a:srgbClr val="FFC000"/>
          </a:solid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150">
                <a:solidFill>
                  <a:srgbClr val="FF0000"/>
                </a:solidFill>
                <a:latin typeface="微软雅黑" panose="020b0503020204020204" charset="-122"/>
                <a:ea typeface="微软雅黑" panose="020b0503020204020204" charset="-122"/>
              </a:rPr>
              <a:t>公有制为主体、多种所有制经济共同发展</a:t>
            </a:r>
            <a:endParaRPr lang="zh-CN" altLang="en-US" sz="2000" b="1" spc="150">
              <a:solidFill>
                <a:srgbClr val="FF0000"/>
              </a:solidFill>
              <a:latin typeface="微软雅黑" panose="020b0503020204020204" charset="-122"/>
              <a:ea typeface="微软雅黑" panose="020b0503020204020204" charset="-122"/>
            </a:endParaRPr>
          </a:p>
        </p:txBody>
      </p:sp>
      <p:sp>
        <p:nvSpPr>
          <p:cNvPr id="24" name="文本框 23" title=""/>
          <p:cNvSpPr txBox="1"/>
          <p:nvPr>
            <p:custDataLst>
              <p:tags r:id="rId15"/>
            </p:custDataLst>
          </p:nvPr>
        </p:nvSpPr>
        <p:spPr>
          <a:xfrm>
            <a:off x="9710185" y="2178219"/>
            <a:ext cx="2367515" cy="850684"/>
          </a:xfrm>
          <a:prstGeom prst="rect">
            <a:avLst/>
          </a:prstGeom>
          <a:solidFill>
            <a:srgbClr val="FFC000"/>
          </a:solid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buClrTx/>
              <a:buSzTx/>
              <a:buFontTx/>
            </a:pPr>
            <a:r>
              <a:rPr lang="zh-CN" altLang="en-US" sz="2000" b="1" spc="150">
                <a:solidFill>
                  <a:srgbClr val="FF0000"/>
                </a:solidFill>
                <a:latin typeface="微软雅黑" panose="020b0503020204020204" charset="-122"/>
                <a:ea typeface="微软雅黑" panose="020b0503020204020204" charset="-122"/>
                <a:sym typeface="+mn-ea"/>
              </a:rPr>
              <a:t>按劳分配为主体、多种分配方式并存</a:t>
            </a:r>
            <a:endParaRPr lang="zh-CN" altLang="en-US" sz="2000" b="1" spc="150">
              <a:solidFill>
                <a:srgbClr val="FF0000"/>
              </a:solidFill>
              <a:latin typeface="微软雅黑" panose="020b0503020204020204" charset="-122"/>
              <a:ea typeface="微软雅黑" panose="020b0503020204020204" charset="-122"/>
              <a:sym typeface="+mn-ea"/>
            </a:endParaRPr>
          </a:p>
        </p:txBody>
      </p:sp>
      <p:sp>
        <p:nvSpPr>
          <p:cNvPr id="25" name="文本框 24" title=""/>
          <p:cNvSpPr txBox="1"/>
          <p:nvPr>
            <p:custDataLst>
              <p:tags r:id="rId16"/>
            </p:custDataLst>
          </p:nvPr>
        </p:nvSpPr>
        <p:spPr>
          <a:xfrm>
            <a:off x="9618947" y="3263601"/>
            <a:ext cx="2573054" cy="1796900"/>
          </a:xfrm>
          <a:prstGeom prst="rect">
            <a:avLst/>
          </a:prstGeom>
          <a:solidFill>
            <a:srgbClr val="FFC000"/>
          </a:solidFill>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buClrTx/>
              <a:buSzTx/>
              <a:buFontTx/>
            </a:pPr>
            <a:r>
              <a:rPr lang="zh-CN" altLang="en-US" sz="2000" b="1" spc="150" smtClean="0">
                <a:solidFill>
                  <a:srgbClr val="FF0000"/>
                </a:solidFill>
                <a:latin typeface="微软雅黑" panose="020b0503020204020204" charset="-122"/>
                <a:ea typeface="微软雅黑" panose="020b0503020204020204" charset="-122"/>
                <a:sym typeface="+mn-ea"/>
              </a:rPr>
              <a:t>社会主义市场经济体制：</a:t>
            </a:r>
            <a:r>
              <a:rPr lang="zh-CN" altLang="en-US" sz="2000" b="1" spc="150">
                <a:solidFill>
                  <a:srgbClr val="170DE3"/>
                </a:solidFill>
                <a:latin typeface="微软雅黑" panose="020b0503020204020204" charset="-122"/>
                <a:ea typeface="微软雅黑" panose="020b0503020204020204" charset="-122"/>
                <a:sym typeface="+mn-ea"/>
              </a:rPr>
              <a:t>充分发挥市场在资源配置</a:t>
            </a:r>
            <a:r>
              <a:rPr lang="zh-CN" altLang="en-US" sz="2000" b="1" spc="150" smtClean="0">
                <a:solidFill>
                  <a:srgbClr val="170DE3"/>
                </a:solidFill>
                <a:latin typeface="微软雅黑" panose="020b0503020204020204" charset="-122"/>
                <a:ea typeface="微软雅黑" panose="020b0503020204020204" charset="-122"/>
                <a:sym typeface="+mn-ea"/>
              </a:rPr>
              <a:t>中</a:t>
            </a:r>
            <a:r>
              <a:rPr lang="zh-CN" altLang="en-US" sz="2000" b="1" spc="150">
                <a:solidFill>
                  <a:srgbClr val="170DE3"/>
                </a:solidFill>
                <a:latin typeface="微软雅黑" panose="020b0503020204020204" charset="-122"/>
                <a:ea typeface="微软雅黑" panose="020b0503020204020204" charset="-122"/>
                <a:sym typeface="+mn-ea"/>
              </a:rPr>
              <a:t>起</a:t>
            </a:r>
            <a:r>
              <a:rPr lang="zh-CN" altLang="en-US" sz="2000" b="1" spc="150" smtClean="0">
                <a:solidFill>
                  <a:srgbClr val="170DE3"/>
                </a:solidFill>
                <a:latin typeface="微软雅黑" panose="020b0503020204020204" charset="-122"/>
                <a:ea typeface="微软雅黑" panose="020b0503020204020204" charset="-122"/>
                <a:sym typeface="+mn-ea"/>
              </a:rPr>
              <a:t>决定性</a:t>
            </a:r>
            <a:r>
              <a:rPr lang="zh-CN" altLang="en-US" sz="2000" b="1" spc="150">
                <a:solidFill>
                  <a:srgbClr val="170DE3"/>
                </a:solidFill>
                <a:latin typeface="微软雅黑" panose="020b0503020204020204" charset="-122"/>
                <a:ea typeface="微软雅黑" panose="020b0503020204020204" charset="-122"/>
                <a:sym typeface="+mn-ea"/>
              </a:rPr>
              <a:t>作用，更好发挥政府作用</a:t>
            </a:r>
            <a:endParaRPr lang="zh-CN" altLang="en-US" sz="2000" b="1" spc="150">
              <a:solidFill>
                <a:srgbClr val="170DE3"/>
              </a:solidFill>
              <a:latin typeface="微软雅黑" panose="020b0503020204020204" charset="-122"/>
              <a:ea typeface="微软雅黑" panose="020b0503020204020204" charset="-122"/>
              <a:sym typeface="+mn-ea"/>
            </a:endParaRPr>
          </a:p>
        </p:txBody>
      </p:sp>
      <p:sp>
        <p:nvSpPr>
          <p:cNvPr id="26" name="左中括号 25" title=""/>
          <p:cNvSpPr/>
          <p:nvPr>
            <p:custDataLst>
              <p:tags r:id="rId17"/>
            </p:custDataLst>
          </p:nvPr>
        </p:nvSpPr>
        <p:spPr>
          <a:xfrm>
            <a:off x="9361873" y="1441325"/>
            <a:ext cx="216336" cy="2671538"/>
          </a:xfrm>
          <a:prstGeom prst="leftBracket">
            <a:avLst/>
          </a:prstGeom>
          <a:noFill/>
          <a:ln w="28575" cap="flat" cmpd="sng" algn="ctr">
            <a:solidFill>
              <a:srgbClr val="3187C6"/>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b="1" kern="0">
              <a:solidFill>
                <a:prstClr val="black"/>
              </a:solidFill>
              <a:latin typeface="Calibri"/>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linds(horizontal)">
                                      <p:cBhvr>
                                        <p:cTn id="10" dur="500"/>
                                        <p:tgtEl>
                                          <p:spTgt spid="7"/>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blinds(horizontal)">
                                      <p:cBhvr>
                                        <p:cTn id="13" dur="500"/>
                                        <p:tgtEl>
                                          <p:spTgt spid="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Effect transition="in" filter="blinds(horizontal)">
                                      <p:cBhvr>
                                        <p:cTn id="18" dur="500"/>
                                        <p:tgtEl>
                                          <p:spTgt spid="2"/>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 presetClass="entr" presetSubtype="4" dur="500" fill="hold" grpId="0" nodeType="clickEffect">
                                  <p:stCondLst>
                                    <p:cond delay="0"/>
                                  </p:stCondLst>
                                  <p:childTnLst>
                                    <p:set>
                                      <p:cBhvr>
                                        <p:cTn id="22" dur="1" fill="hold">
                                          <p:stCondLst>
                                            <p:cond delay="0"/>
                                          </p:stCondLst>
                                        </p:cTn>
                                        <p:tgtEl>
                                          <p:spTgt spid="26"/>
                                        </p:tgtEl>
                                        <p:attrNameLst>
                                          <p:attrName>style.visibility</p:attrName>
                                        </p:attrNameLst>
                                      </p:cBhvr>
                                      <p:to>
                                        <p:strVal val="visible"/>
                                      </p:to>
                                    </p:set>
                                    <p:anim calcmode="lin" valueType="num">
                                      <p:cBhvr additive="base">
                                        <p:cTn id="23" dur="500" fill="hold"/>
                                        <p:tgtEl>
                                          <p:spTgt spid="26"/>
                                        </p:tgtEl>
                                        <p:attrNameLst>
                                          <p:attrName>ppt_x</p:attrName>
                                        </p:attrNameLst>
                                      </p:cBhvr>
                                      <p:tavLst>
                                        <p:tav tm="0">
                                          <p:val>
                                            <p:strVal val="#ppt_x"/>
                                          </p:val>
                                        </p:tav>
                                        <p:tav tm="100000">
                                          <p:val>
                                            <p:strVal val="#ppt_x"/>
                                          </p:val>
                                        </p:tav>
                                      </p:tavLst>
                                    </p:anim>
                                    <p:anim calcmode="lin" valueType="num">
                                      <p:cBhvr additive="base">
                                        <p:cTn id="24" dur="500" fill="hold"/>
                                        <p:tgtEl>
                                          <p:spTgt spid="26"/>
                                        </p:tgtEl>
                                        <p:attrNameLst>
                                          <p:attrName>ppt_y</p:attrName>
                                        </p:attrNameLst>
                                      </p:cBhvr>
                                      <p:tavLst>
                                        <p:tav tm="0">
                                          <p:val>
                                            <p:strVal val="1+#ppt_h/2"/>
                                          </p:val>
                                        </p:tav>
                                        <p:tav tm="100000">
                                          <p:val>
                                            <p:strVal val="#ppt_y"/>
                                          </p:val>
                                        </p:tav>
                                      </p:tavLst>
                                    </p:anim>
                                  </p:childTnLst>
                                </p:cTn>
                              </p:par>
                              <p:par>
                                <p:cTn id="25" presetID="2" presetClass="entr" presetSubtype="4" dur="50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anim calcmode="lin" valueType="num">
                                      <p:cBhvr additive="base">
                                        <p:cTn id="27" dur="500" fill="hold"/>
                                        <p:tgtEl>
                                          <p:spTgt spid="23"/>
                                        </p:tgtEl>
                                        <p:attrNameLst>
                                          <p:attrName>ppt_x</p:attrName>
                                        </p:attrNameLst>
                                      </p:cBhvr>
                                      <p:tavLst>
                                        <p:tav tm="0">
                                          <p:val>
                                            <p:strVal val="#ppt_x"/>
                                          </p:val>
                                        </p:tav>
                                        <p:tav tm="100000">
                                          <p:val>
                                            <p:strVal val="#ppt_x"/>
                                          </p:val>
                                        </p:tav>
                                      </p:tavLst>
                                    </p:anim>
                                    <p:anim calcmode="lin" valueType="num">
                                      <p:cBhvr additive="base">
                                        <p:cTn id="28" dur="500" fill="hold"/>
                                        <p:tgtEl>
                                          <p:spTgt spid="23"/>
                                        </p:tgtEl>
                                        <p:attrNameLst>
                                          <p:attrName>ppt_y</p:attrName>
                                        </p:attrNameLst>
                                      </p:cBhvr>
                                      <p:tavLst>
                                        <p:tav tm="0">
                                          <p:val>
                                            <p:strVal val="1+#ppt_h/2"/>
                                          </p:val>
                                        </p:tav>
                                        <p:tav tm="100000">
                                          <p:val>
                                            <p:strVal val="#ppt_y"/>
                                          </p:val>
                                        </p:tav>
                                      </p:tavLst>
                                    </p:anim>
                                  </p:childTnLst>
                                </p:cTn>
                              </p:par>
                              <p:par>
                                <p:cTn id="29" presetID="2" presetClass="entr" presetSubtype="4" dur="50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par>
                                <p:cTn id="33" presetID="2" presetClass="entr" presetSubtype="4" dur="500" fill="hold" grpId="0" nodeType="withEffect">
                                  <p:stCondLst>
                                    <p:cond delay="0"/>
                                  </p:stCondLst>
                                  <p:childTnLst>
                                    <p:set>
                                      <p:cBhvr>
                                        <p:cTn id="34" dur="1" fill="hold">
                                          <p:stCondLst>
                                            <p:cond delay="0"/>
                                          </p:stCondLst>
                                        </p:cTn>
                                        <p:tgtEl>
                                          <p:spTgt spid="25"/>
                                        </p:tgtEl>
                                        <p:attrNameLst>
                                          <p:attrName>style.visibility</p:attrName>
                                        </p:attrNameLst>
                                      </p:cBhvr>
                                      <p:to>
                                        <p:strVal val="visible"/>
                                      </p:to>
                                    </p:set>
                                    <p:anim calcmode="lin" valueType="num">
                                      <p:cBhvr additive="base">
                                        <p:cTn id="35" dur="500" fill="hold"/>
                                        <p:tgtEl>
                                          <p:spTgt spid="25"/>
                                        </p:tgtEl>
                                        <p:attrNameLst>
                                          <p:attrName>ppt_x</p:attrName>
                                        </p:attrNameLst>
                                      </p:cBhvr>
                                      <p:tavLst>
                                        <p:tav tm="0">
                                          <p:val>
                                            <p:strVal val="#ppt_x"/>
                                          </p:val>
                                        </p:tav>
                                        <p:tav tm="100000">
                                          <p:val>
                                            <p:strVal val="#ppt_x"/>
                                          </p:val>
                                        </p:tav>
                                      </p:tavLst>
                                    </p:anim>
                                    <p:anim calcmode="lin" valueType="num">
                                      <p:cBhvr additive="base">
                                        <p:cTn id="36"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3" presetClass="entr" presetSubtype="10" dur="500" fill="hold" nodeType="click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blinds(horizontal)">
                                      <p:cBhvr>
                                        <p:cTn id="41" dur="500"/>
                                        <p:tgtEl>
                                          <p:spTgt spid="15"/>
                                        </p:tgtEl>
                                      </p:cBhvr>
                                    </p:animEffect>
                                  </p:childTnLst>
                                </p:cTn>
                              </p:par>
                              <p:par>
                                <p:cTn id="42" presetID="3" presetClass="entr" presetSubtype="10" dur="500" fill="hold" grpId="0" nodeType="with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blinds(horizontal)">
                                      <p:cBhvr>
                                        <p:cTn id="44" dur="500"/>
                                        <p:tgtEl>
                                          <p:spTgt spid="11"/>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3" presetClass="entr" presetSubtype="10" dur="500" fill="hold"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blinds(horizontal)">
                                      <p:cBhvr>
                                        <p:cTn id="49" dur="500"/>
                                        <p:tgtEl>
                                          <p:spTgt spid="12"/>
                                        </p:tgtEl>
                                      </p:cBhvr>
                                    </p:animEffect>
                                  </p:childTnLst>
                                </p:cTn>
                              </p:par>
                            </p:childTnLst>
                          </p:cTn>
                        </p:par>
                      </p:childTnLst>
                    </p:cTn>
                  </p:par>
                  <p:par>
                    <p:cTn id="50" fill="hold" nodeType="clickPar">
                      <p:stCondLst>
                        <p:cond delay="indefinite"/>
                      </p:stCondLst>
                      <p:childTnLst>
                        <p:par>
                          <p:cTn id="51" fill="hold">
                            <p:stCondLst>
                              <p:cond delay="0"/>
                            </p:stCondLst>
                            <p:childTnLst>
                              <p:par>
                                <p:cTn id="52" presetID="3" presetClass="entr" presetSubtype="10" dur="500" fill="hold" nodeType="clickEffect">
                                  <p:stCondLst>
                                    <p:cond delay="0"/>
                                  </p:stCondLst>
                                  <p:childTnLst>
                                    <p:set>
                                      <p:cBhvr>
                                        <p:cTn id="53" dur="1" fill="hold">
                                          <p:stCondLst>
                                            <p:cond delay="0"/>
                                          </p:stCondLst>
                                        </p:cTn>
                                        <p:tgtEl>
                                          <p:spTgt spid="14"/>
                                        </p:tgtEl>
                                        <p:attrNameLst>
                                          <p:attrName>style.visibility</p:attrName>
                                        </p:attrNameLst>
                                      </p:cBhvr>
                                      <p:to>
                                        <p:strVal val="visible"/>
                                      </p:to>
                                    </p:set>
                                    <p:animEffect transition="in" filter="blinds(horizontal)">
                                      <p:cBhvr>
                                        <p:cTn id="54" dur="500"/>
                                        <p:tgtEl>
                                          <p:spTgt spid="14"/>
                                        </p:tgtEl>
                                      </p:cBhvr>
                                    </p:animEffect>
                                  </p:childTnLst>
                                </p:cTn>
                              </p:par>
                              <p:par>
                                <p:cTn id="55" presetID="3" presetClass="entr" presetSubtype="10" dur="500" fill="hold" grpId="0" nodeType="with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blinds(horizontal)">
                                      <p:cBhvr>
                                        <p:cTn id="5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3" grpId="0"/>
      <p:bldP spid="23" grpId="0"/>
      <p:bldP spid="24" grpId="0"/>
      <p:bldP spid="25" grpId="0"/>
      <p:bldP spid="2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cxnSp>
        <p:nvCxnSpPr>
          <p:cNvPr id="12" name="直线连接符 11" title=""/>
          <p:cNvCxnSpPr/>
          <p:nvPr>
            <p:custDataLst>
              <p:tags r:id="rId4"/>
            </p:custDataLst>
          </p:nvPr>
        </p:nvCxnSpPr>
        <p:spPr>
          <a:xfrm>
            <a:off x="0" y="3110690"/>
            <a:ext cx="2743835" cy="5715"/>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矩形 1" title=""/>
          <p:cNvSpPr/>
          <p:nvPr>
            <p:custDataLst>
              <p:tags r:id="rId5"/>
            </p:custDataLst>
          </p:nvPr>
        </p:nvSpPr>
        <p:spPr>
          <a:xfrm>
            <a:off x="4513243" y="1004090"/>
            <a:ext cx="6096000" cy="36933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a:t> </a:t>
            </a:r>
            <a:endParaRPr lang="zh-CN" altLang="zh-CN"/>
          </a:p>
        </p:txBody>
      </p:sp>
      <p:sp>
        <p:nvSpPr>
          <p:cNvPr id="3" name="文本框 2" title=""/>
          <p:cNvSpPr txBox="1"/>
          <p:nvPr>
            <p:custDataLst>
              <p:tags r:id="rId6"/>
            </p:custDataLst>
          </p:nvPr>
        </p:nvSpPr>
        <p:spPr>
          <a:xfrm>
            <a:off x="2586355" y="1266825"/>
            <a:ext cx="8569960" cy="58007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00000"/>
              </a:lnSpc>
            </a:pPr>
            <a:r>
              <a:rPr lang="zh-CN" altLang="en-US" sz="4400" b="1">
                <a:solidFill>
                  <a:schemeClr val="tx1"/>
                </a:solidFill>
                <a:latin typeface="华文行楷" panose="02010800040101010101" charset="-122"/>
                <a:ea typeface="华文行楷" panose="02010800040101010101" charset="-122"/>
                <a:sym typeface="+mn-ea"/>
              </a:rPr>
              <a:t>一、课标定向</a:t>
            </a:r>
            <a:r>
              <a:rPr lang="en-US" altLang="zh-CN" sz="4400" b="1">
                <a:solidFill>
                  <a:schemeClr val="tx1"/>
                </a:solidFill>
                <a:latin typeface="华文行楷" panose="02010800040101010101" charset="-122"/>
                <a:ea typeface="华文行楷" panose="02010800040101010101" charset="-122"/>
                <a:sym typeface="+mn-ea"/>
              </a:rPr>
              <a:t> </a:t>
            </a:r>
            <a:r>
              <a:rPr lang="zh-CN" altLang="en-US" sz="4400" b="1">
                <a:solidFill>
                  <a:schemeClr val="tx1"/>
                </a:solidFill>
                <a:latin typeface="华文行楷" panose="02010800040101010101" charset="-122"/>
                <a:ea typeface="华文行楷" panose="02010800040101010101" charset="-122"/>
                <a:sym typeface="+mn-ea"/>
              </a:rPr>
              <a:t>知识重构</a:t>
            </a:r>
            <a:endParaRPr lang="zh-CN" altLang="en-US" sz="4400" b="1">
              <a:solidFill>
                <a:schemeClr val="tx1"/>
              </a:solidFill>
              <a:latin typeface="华文行楷" panose="02010800040101010101" charset="-122"/>
              <a:ea typeface="华文行楷" panose="02010800040101010101" charset="-122"/>
              <a:sym typeface="+mn-ea"/>
            </a:endParaRPr>
          </a:p>
          <a:p>
            <a:pPr algn="l" fontAlgn="auto">
              <a:lnSpc>
                <a:spcPct val="100000"/>
              </a:lnSpc>
              <a:buClrTx/>
              <a:buSzTx/>
              <a:buFontTx/>
            </a:pPr>
            <a:r>
              <a:rPr lang="zh-CN" altLang="en-US" sz="2800" b="1">
                <a:solidFill>
                  <a:srgbClr val="FF0000"/>
                </a:solidFill>
                <a:latin typeface="宋体" panose="02010600030101010101" pitchFamily="2" charset="-122"/>
                <a:ea typeface="宋体" panose="02010600030101010101" pitchFamily="2" charset="-122"/>
                <a:sym typeface="+mn-ea"/>
              </a:rPr>
              <a:t>（课标、考情分析统计、备考指导）</a:t>
            </a:r>
            <a:endParaRPr lang="zh-CN" altLang="en-US" sz="2800" b="1">
              <a:solidFill>
                <a:srgbClr val="FF0000"/>
              </a:solidFill>
              <a:latin typeface="宋体" panose="02010600030101010101" pitchFamily="2" charset="-122"/>
              <a:ea typeface="宋体" panose="02010600030101010101" pitchFamily="2" charset="-122"/>
              <a:sym typeface="+mn-ea"/>
            </a:endParaRPr>
          </a:p>
          <a:p>
            <a:pPr algn="l" fontAlgn="auto">
              <a:lnSpc>
                <a:spcPct val="100000"/>
              </a:lnSpc>
              <a:buClrTx/>
              <a:buSzTx/>
              <a:buFontTx/>
            </a:pPr>
            <a:r>
              <a:rPr lang="zh-CN" altLang="en-US" sz="2800" b="1">
                <a:solidFill>
                  <a:srgbClr val="FF0000"/>
                </a:solidFill>
                <a:latin typeface="宋体" panose="02010600030101010101" pitchFamily="2" charset="-122"/>
                <a:ea typeface="宋体" panose="02010600030101010101" pitchFamily="2" charset="-122"/>
              </a:rPr>
              <a:t>（大单元模块整合</a:t>
            </a:r>
            <a:r>
              <a:rPr lang="zh-CN" altLang="en-US" sz="2800" b="1">
                <a:solidFill>
                  <a:srgbClr val="FF0000"/>
                </a:solidFill>
                <a:latin typeface="宋体" panose="02010600030101010101" pitchFamily="2" charset="-122"/>
                <a:ea typeface="宋体" panose="02010600030101010101" pitchFamily="2" charset="-122"/>
                <a:sym typeface="+mn-ea"/>
              </a:rPr>
              <a:t>、知识结构梳理</a:t>
            </a:r>
            <a:r>
              <a:rPr lang="zh-CN" altLang="en-US" sz="2800" b="1">
                <a:solidFill>
                  <a:srgbClr val="FF0000"/>
                </a:solidFill>
                <a:latin typeface="宋体" panose="02010600030101010101" pitchFamily="2" charset="-122"/>
                <a:ea typeface="宋体" panose="02010600030101010101" pitchFamily="2" charset="-122"/>
              </a:rPr>
              <a:t>）</a:t>
            </a:r>
            <a:endParaRPr lang="zh-CN" altLang="en-US" sz="2800" b="1">
              <a:solidFill>
                <a:srgbClr val="FF0000"/>
              </a:solidFill>
              <a:latin typeface="宋体" panose="02010600030101010101" pitchFamily="2" charset="-122"/>
              <a:ea typeface="宋体" panose="02010600030101010101" pitchFamily="2" charset="-122"/>
            </a:endParaRPr>
          </a:p>
          <a:p>
            <a:pPr indent="0" fontAlgn="auto">
              <a:lnSpc>
                <a:spcPct val="100000"/>
              </a:lnSpc>
            </a:pPr>
            <a:r>
              <a:rPr lang="zh-CN" altLang="en-US" sz="4400" b="1">
                <a:solidFill>
                  <a:schemeClr val="tx1"/>
                </a:solidFill>
                <a:latin typeface="华文行楷" panose="02010800040101010101" charset="-122"/>
                <a:ea typeface="华文行楷" panose="02010800040101010101" charset="-122"/>
              </a:rPr>
              <a:t>二、问题导学</a:t>
            </a:r>
            <a:r>
              <a:rPr lang="en-US" altLang="zh-CN" sz="4400" b="1">
                <a:solidFill>
                  <a:schemeClr val="tx1"/>
                </a:solidFill>
                <a:latin typeface="华文行楷" panose="02010800040101010101" charset="-122"/>
                <a:ea typeface="华文行楷" panose="02010800040101010101" charset="-122"/>
              </a:rPr>
              <a:t> </a:t>
            </a:r>
            <a:r>
              <a:rPr lang="zh-CN" altLang="en-US" sz="4400" b="1">
                <a:solidFill>
                  <a:schemeClr val="tx1"/>
                </a:solidFill>
                <a:latin typeface="华文行楷" panose="02010800040101010101" charset="-122"/>
                <a:ea typeface="华文行楷" panose="02010800040101010101" charset="-122"/>
                <a:sym typeface="+mn-ea"/>
              </a:rPr>
              <a:t>重难突破</a:t>
            </a:r>
            <a:endParaRPr lang="zh-CN" altLang="en-US" sz="2800" b="1">
              <a:solidFill>
                <a:srgbClr val="2205F9"/>
              </a:solidFill>
              <a:latin typeface="华文行楷" panose="02010800040101010101" charset="-122"/>
              <a:ea typeface="华文行楷" panose="02010800040101010101" charset="-122"/>
              <a:sym typeface="+mn-ea"/>
            </a:endParaRPr>
          </a:p>
          <a:p>
            <a:pPr algn="l" fontAlgn="auto">
              <a:lnSpc>
                <a:spcPct val="100000"/>
              </a:lnSpc>
              <a:buClrTx/>
              <a:buSzTx/>
              <a:buFontTx/>
            </a:pPr>
            <a:r>
              <a:rPr lang="zh-CN" altLang="en-US" sz="2800" b="1">
                <a:solidFill>
                  <a:srgbClr val="FF0000"/>
                </a:solidFill>
                <a:latin typeface="宋体" panose="02010600030101010101" pitchFamily="2" charset="-122"/>
                <a:ea typeface="宋体" panose="02010600030101010101" pitchFamily="2" charset="-122"/>
                <a:sym typeface="+mn-ea"/>
              </a:rPr>
              <a:t>（重难点知识突破、经典真题精讲）</a:t>
            </a:r>
            <a:endParaRPr lang="zh-CN" altLang="en-US" sz="2800" b="1">
              <a:solidFill>
                <a:srgbClr val="FF0000"/>
              </a:solidFill>
              <a:latin typeface="宋体" panose="02010600030101010101" pitchFamily="2" charset="-122"/>
              <a:ea typeface="宋体" panose="02010600030101010101" pitchFamily="2" charset="-122"/>
              <a:sym typeface="+mn-ea"/>
            </a:endParaRPr>
          </a:p>
          <a:p>
            <a:pPr indent="0" fontAlgn="auto">
              <a:lnSpc>
                <a:spcPct val="100000"/>
              </a:lnSpc>
            </a:pPr>
            <a:r>
              <a:rPr lang="zh-CN" altLang="en-US" sz="4400" b="1">
                <a:solidFill>
                  <a:schemeClr val="tx1"/>
                </a:solidFill>
                <a:latin typeface="华文行楷" panose="02010800040101010101" charset="-122"/>
                <a:ea typeface="华文行楷" panose="02010800040101010101" charset="-122"/>
                <a:sym typeface="+mn-ea"/>
              </a:rPr>
              <a:t>三、真题精研</a:t>
            </a:r>
            <a:r>
              <a:rPr lang="en-US" altLang="zh-CN" sz="4400" b="1">
                <a:solidFill>
                  <a:schemeClr val="tx1"/>
                </a:solidFill>
                <a:latin typeface="华文行楷" panose="02010800040101010101" charset="-122"/>
                <a:ea typeface="华文行楷" panose="02010800040101010101" charset="-122"/>
                <a:sym typeface="+mn-ea"/>
              </a:rPr>
              <a:t> </a:t>
            </a:r>
            <a:r>
              <a:rPr lang="zh-CN" altLang="en-US" sz="4400" b="1">
                <a:solidFill>
                  <a:schemeClr val="tx1"/>
                </a:solidFill>
                <a:latin typeface="华文行楷" panose="02010800040101010101" charset="-122"/>
                <a:ea typeface="华文行楷" panose="02010800040101010101" charset="-122"/>
                <a:sym typeface="+mn-ea"/>
              </a:rPr>
              <a:t>热点专练</a:t>
            </a:r>
            <a:endParaRPr lang="zh-CN" altLang="en-US" sz="4400" b="1">
              <a:solidFill>
                <a:schemeClr val="tx1"/>
              </a:solidFill>
              <a:latin typeface="华文行楷" panose="02010800040101010101" charset="-122"/>
              <a:ea typeface="华文行楷" panose="02010800040101010101" charset="-122"/>
              <a:sym typeface="+mn-ea"/>
            </a:endParaRPr>
          </a:p>
          <a:p>
            <a:pPr indent="0" fontAlgn="auto">
              <a:lnSpc>
                <a:spcPct val="100000"/>
              </a:lnSpc>
            </a:pPr>
            <a:r>
              <a:rPr lang="zh-CN" altLang="en-US" sz="2800" b="1">
                <a:solidFill>
                  <a:srgbClr val="FF0000"/>
                </a:solidFill>
                <a:latin typeface="宋体" panose="02010600030101010101" pitchFamily="2" charset="-122"/>
                <a:ea typeface="宋体" panose="02010600030101010101" pitchFamily="2" charset="-122"/>
                <a:sym typeface="+mn-ea"/>
              </a:rPr>
              <a:t>（时政热点探究、最新模拟题精练）</a:t>
            </a:r>
            <a:endParaRPr lang="zh-CN" altLang="en-US" sz="2800" b="1">
              <a:solidFill>
                <a:srgbClr val="FF0000"/>
              </a:solidFill>
              <a:latin typeface="宋体" panose="02010600030101010101" pitchFamily="2" charset="-122"/>
              <a:ea typeface="宋体" panose="02010600030101010101" pitchFamily="2" charset="-122"/>
              <a:sym typeface="+mn-ea"/>
            </a:endParaRPr>
          </a:p>
          <a:p>
            <a:pPr indent="0" fontAlgn="auto">
              <a:lnSpc>
                <a:spcPct val="100000"/>
              </a:lnSpc>
            </a:pPr>
            <a:r>
              <a:rPr lang="zh-CN" altLang="en-US" sz="2800" b="1">
                <a:solidFill>
                  <a:srgbClr val="FF0000"/>
                </a:solidFill>
                <a:latin typeface="宋体" panose="02010600030101010101" pitchFamily="2" charset="-122"/>
                <a:ea typeface="宋体" panose="02010600030101010101" pitchFamily="2" charset="-122"/>
                <a:sym typeface="+mn-ea"/>
              </a:rPr>
              <a:t>（经典高考真题精析、巩固训练）</a:t>
            </a:r>
            <a:endParaRPr lang="zh-CN" altLang="en-US" sz="2800" b="1">
              <a:solidFill>
                <a:srgbClr val="FF0000"/>
              </a:solidFill>
              <a:latin typeface="宋体" panose="02010600030101010101" pitchFamily="2" charset="-122"/>
              <a:ea typeface="宋体" panose="02010600030101010101" pitchFamily="2" charset="-122"/>
              <a:sym typeface="+mn-ea"/>
            </a:endParaRPr>
          </a:p>
          <a:p>
            <a:pPr indent="0" fontAlgn="auto">
              <a:lnSpc>
                <a:spcPct val="100000"/>
              </a:lnSpc>
            </a:pPr>
            <a:endParaRPr lang="zh-CN" altLang="en-US" sz="2800" b="1">
              <a:solidFill>
                <a:srgbClr val="FF0000"/>
              </a:solidFill>
              <a:latin typeface="宋体" panose="02010600030101010101" pitchFamily="2" charset="-122"/>
              <a:ea typeface="宋体" panose="02010600030101010101" pitchFamily="2" charset="-122"/>
              <a:sym typeface="+mn-ea"/>
            </a:endParaRPr>
          </a:p>
        </p:txBody>
      </p:sp>
      <p:sp>
        <p:nvSpPr>
          <p:cNvPr id="4" name="文本框 3" title=""/>
          <p:cNvSpPr txBox="1"/>
          <p:nvPr>
            <p:custDataLst>
              <p:tags r:id="rId7"/>
            </p:custDataLst>
          </p:nvPr>
        </p:nvSpPr>
        <p:spPr>
          <a:xfrm>
            <a:off x="1024255" y="0"/>
            <a:ext cx="10941685"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600" b="1">
                <a:solidFill>
                  <a:srgbClr val="FF0000"/>
                </a:solidFill>
                <a:latin typeface="华文行楷" panose="02010800040101010101" charset="-122"/>
                <a:ea typeface="华文行楷" panose="02010800040101010101" charset="-122"/>
                <a:cs typeface="华文行楷" panose="02010800040101010101" charset="-122"/>
                <a:sym typeface="+mn-ea"/>
              </a:rPr>
              <a:t>专题二</a:t>
            </a:r>
            <a:r>
              <a:rPr lang="en-US" altLang="zh-CN" sz="6600" b="1">
                <a:solidFill>
                  <a:srgbClr val="FF0000"/>
                </a:solidFill>
                <a:latin typeface="华文行楷" panose="02010800040101010101" charset="-122"/>
                <a:ea typeface="华文行楷" panose="02010800040101010101" charset="-122"/>
                <a:cs typeface="华文行楷" panose="02010800040101010101" charset="-122"/>
                <a:sym typeface="+mn-ea"/>
              </a:rPr>
              <a:t>  </a:t>
            </a:r>
            <a:r>
              <a:rPr lang="zh-CN" altLang="en-US" sz="6600" b="1">
                <a:solidFill>
                  <a:srgbClr val="FF0000"/>
                </a:solidFill>
                <a:latin typeface="华文行楷" panose="02010800040101010101" charset="-122"/>
                <a:ea typeface="华文行楷" panose="02010800040101010101" charset="-122"/>
                <a:cs typeface="华文行楷" panose="02010800040101010101" charset="-122"/>
                <a:sym typeface="+mn-ea"/>
              </a:rPr>
              <a:t>我国的基本经济制度</a:t>
            </a:r>
            <a:endParaRPr lang="zh-CN" altLang="en-US" sz="6600" b="1">
              <a:solidFill>
                <a:srgbClr val="FF0000"/>
              </a:solidFill>
              <a:latin typeface="楷体" panose="02010609060101010101" charset="-122"/>
              <a:ea typeface="楷体" panose="02010609060101010101" charset="-122"/>
              <a:cs typeface="楷体" panose="02010609060101010101" charset="-122"/>
            </a:endParaRPr>
          </a:p>
        </p:txBody>
      </p:sp>
      <p:pic>
        <p:nvPicPr>
          <p:cNvPr id="5" name="图片 4" title=""/>
          <p:cNvPicPr>
            <a:picLocks noChangeAspect="1"/>
          </p:cNvPicPr>
          <p:nvPr>
            <p:custDataLst>
              <p:tags r:id="rId9"/>
            </p:custDataLst>
          </p:nvPr>
        </p:nvPicPr>
        <p:blipFill>
          <a:blip r:embed="rId8"/>
          <a:stretch>
            <a:fillRect/>
          </a:stretch>
        </p:blipFill>
        <p:spPr>
          <a:xfrm>
            <a:off x="-166370" y="4420859"/>
            <a:ext cx="12201909" cy="3327053"/>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矩形 6" title=""/>
          <p:cNvSpPr/>
          <p:nvPr>
            <p:custDataLst>
              <p:tags r:id="rId4"/>
            </p:custDataLst>
          </p:nvPr>
        </p:nvSpPr>
        <p:spPr>
          <a:xfrm>
            <a:off x="0" y="1122680"/>
            <a:ext cx="12192000" cy="3622040"/>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cs typeface="+mn-ea"/>
              <a:sym typeface="+mn-lt"/>
            </a:endParaRPr>
          </a:p>
        </p:txBody>
      </p:sp>
      <p:sp>
        <p:nvSpPr>
          <p:cNvPr id="2" name="矩形 1" title=""/>
          <p:cNvSpPr/>
          <p:nvPr>
            <p:custDataLst>
              <p:tags r:id="rId5"/>
            </p:custDataLst>
          </p:nvPr>
        </p:nvSpPr>
        <p:spPr>
          <a:xfrm>
            <a:off x="0" y="0"/>
            <a:ext cx="3794078" cy="6858000"/>
          </a:xfrm>
          <a:prstGeom prst="rect">
            <a:avLst/>
          </a:prstGeom>
          <a:gradFill rotWithShape="1">
            <a:gsLst>
              <a:gs pos="0">
                <a:srgbClr val="007BD3"/>
              </a:gs>
              <a:gs pos="100000">
                <a:srgbClr val="034373"/>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cs typeface="+mn-ea"/>
              <a:sym typeface="+mn-lt"/>
            </a:endParaRPr>
          </a:p>
        </p:txBody>
      </p:sp>
      <p:cxnSp>
        <p:nvCxnSpPr>
          <p:cNvPr id="4" name="直线连接符 3" title=""/>
          <p:cNvCxnSpPr/>
          <p:nvPr>
            <p:custDataLst>
              <p:tags r:id="rId6"/>
            </p:custDataLst>
          </p:nvPr>
        </p:nvCxnSpPr>
        <p:spPr>
          <a:xfrm>
            <a:off x="0" y="3329058"/>
            <a:ext cx="379407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custDataLst>
              <p:tags r:id="rId7"/>
            </p:custDataLst>
          </p:nvPr>
        </p:nvSpPr>
        <p:spPr>
          <a:xfrm>
            <a:off x="593625" y="3633696"/>
            <a:ext cx="2380953" cy="7067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a:solidFill>
                  <a:schemeClr val="bg1"/>
                </a:solidFill>
                <a:cs typeface="+mn-ea"/>
                <a:sym typeface="+mn-lt"/>
              </a:rPr>
              <a:t>PART</a:t>
            </a:r>
            <a:r>
              <a:rPr lang="zh-CN" altLang="en-US" sz="4000">
                <a:solidFill>
                  <a:schemeClr val="bg1"/>
                </a:solidFill>
                <a:cs typeface="+mn-ea"/>
                <a:sym typeface="+mn-lt"/>
              </a:rPr>
              <a:t> </a:t>
            </a:r>
            <a:r>
              <a:rPr lang="en-US" altLang="zh-CN" sz="4000">
                <a:solidFill>
                  <a:schemeClr val="bg1"/>
                </a:solidFill>
                <a:cs typeface="+mn-ea"/>
                <a:sym typeface="+mn-lt"/>
              </a:rPr>
              <a:t>ONE</a:t>
            </a:r>
            <a:endParaRPr lang="en-US" altLang="zh-CN" sz="4000">
              <a:solidFill>
                <a:schemeClr val="bg1"/>
              </a:solidFill>
              <a:cs typeface="+mn-ea"/>
              <a:sym typeface="+mn-lt"/>
            </a:endParaRPr>
          </a:p>
        </p:txBody>
      </p:sp>
      <p:sp>
        <p:nvSpPr>
          <p:cNvPr id="9" name="文本框 8" title=""/>
          <p:cNvSpPr txBox="1"/>
          <p:nvPr>
            <p:custDataLst>
              <p:tags r:id="rId8"/>
            </p:custDataLst>
          </p:nvPr>
        </p:nvSpPr>
        <p:spPr>
          <a:xfrm>
            <a:off x="3794125" y="1773555"/>
            <a:ext cx="8167370" cy="25666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pPr>
            <a:r>
              <a:rPr lang="zh-CN" altLang="en-US" sz="11500" b="1">
                <a:solidFill>
                  <a:srgbClr val="2205F9"/>
                </a:solidFill>
                <a:latin typeface="华文行楷" panose="02010800040101010101" charset="-122"/>
                <a:ea typeface="华文行楷" panose="02010800040101010101" charset="-122"/>
                <a:sym typeface="+mn-ea"/>
              </a:rPr>
              <a:t>课标考向</a:t>
            </a:r>
            <a:endParaRPr lang="zh-CN" altLang="en-US" sz="11500" b="1">
              <a:solidFill>
                <a:srgbClr val="2205F9"/>
              </a:solidFill>
              <a:latin typeface="华文行楷" panose="02010800040101010101" charset="-122"/>
              <a:ea typeface="华文行楷" panose="02010800040101010101" charset="-122"/>
              <a:sym typeface="+mn-ea"/>
            </a:endParaRPr>
          </a:p>
          <a:p>
            <a:pPr algn="l" fontAlgn="auto">
              <a:lnSpc>
                <a:spcPct val="100000"/>
              </a:lnSpc>
              <a:buClrTx/>
              <a:buSzTx/>
              <a:buFontTx/>
            </a:pPr>
            <a:r>
              <a:rPr lang="zh-CN" altLang="en-US" sz="4000" b="1">
                <a:solidFill>
                  <a:srgbClr val="FF0000"/>
                </a:solidFill>
                <a:latin typeface="宋体" panose="02010600030101010101" pitchFamily="2" charset="-122"/>
                <a:ea typeface="宋体" panose="02010600030101010101" pitchFamily="2" charset="-122"/>
                <a:sym typeface="+mn-ea"/>
              </a:rPr>
              <a:t>（课标、考情分析统计、备考指导）</a:t>
            </a:r>
            <a:endParaRPr lang="zh-CN" altLang="en-US" sz="4000" b="1">
              <a:solidFill>
                <a:srgbClr val="FF0000"/>
              </a:solidFill>
              <a:latin typeface="宋体" panose="02010600030101010101" pitchFamily="2" charset="-122"/>
              <a:ea typeface="宋体" panose="02010600030101010101" pitchFamily="2" charset="-122"/>
              <a:sym typeface="+mn-ea"/>
            </a:endParaRPr>
          </a:p>
        </p:txBody>
      </p:sp>
      <p:sp>
        <p:nvSpPr>
          <p:cNvPr id="8" name="文本框 7" title=""/>
          <p:cNvSpPr txBox="1"/>
          <p:nvPr>
            <p:custDataLst>
              <p:tags r:id="rId9"/>
            </p:custDataLst>
          </p:nvPr>
        </p:nvSpPr>
        <p:spPr>
          <a:xfrm>
            <a:off x="1115060" y="1646555"/>
            <a:ext cx="1976120" cy="177546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11500">
                <a:solidFill>
                  <a:schemeClr val="bg1"/>
                </a:solidFill>
                <a:latin typeface="微软雅黑" panose="020b0503020204020204" charset="-122"/>
                <a:ea typeface="微软雅黑" panose="020b0503020204020204" charset="-122"/>
                <a:cs typeface="+mn-ea"/>
                <a:sym typeface="+mn-lt"/>
              </a:rPr>
              <a:t>01</a:t>
            </a:r>
            <a:endParaRPr kumimoji="1" lang="en-US" altLang="zh-CN" sz="11500">
              <a:solidFill>
                <a:schemeClr val="bg1"/>
              </a:solidFill>
              <a:latin typeface="微软雅黑" panose="020b0503020204020204" charset="-122"/>
              <a:ea typeface="微软雅黑" panose="020b0503020204020204" charset="-122"/>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0" name="文本框 99" title=""/>
          <p:cNvSpPr txBox="1"/>
          <p:nvPr>
            <p:custDataLst>
              <p:tags r:id="rId3"/>
            </p:custDataLst>
          </p:nvPr>
        </p:nvSpPr>
        <p:spPr>
          <a:xfrm>
            <a:off x="113665" y="794385"/>
            <a:ext cx="11842750" cy="627634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endParaRPr lang="zh-CN" sz="2400" b="0">
              <a:solidFill>
                <a:srgbClr val="000000"/>
              </a:solidFill>
              <a:ea typeface="宋体" panose="02010600030101010101" pitchFamily="2" charset="-122"/>
            </a:endParaRPr>
          </a:p>
          <a:p>
            <a:pPr indent="0"/>
            <a:r>
              <a:rPr lang="zh-CN" sz="2400" b="0">
                <a:solidFill>
                  <a:srgbClr val="000000"/>
                </a:solidFill>
                <a:ea typeface="宋体" panose="02010600030101010101" pitchFamily="2" charset="-122"/>
              </a:rPr>
              <a:t>1.理解公有制为主体、多种所有制经济共同发展，按劳分配为主体、多种分配方式并存等社会主义基本经济制度，既体现了社会主义制度优越性，又同我国社会主义初级阶段社会生产力发展水平相适应，是党和人民的伟大创造。</a:t>
            </a:r>
            <a:endParaRPr lang="zh-CN" sz="2400" b="0">
              <a:solidFill>
                <a:srgbClr val="000000"/>
              </a:solidFill>
              <a:ea typeface="宋体" panose="02010600030101010101" pitchFamily="2" charset="-122"/>
            </a:endParaRPr>
          </a:p>
          <a:p>
            <a:pPr indent="0"/>
            <a:r>
              <a:rPr lang="zh-CN" sz="2400" b="0">
                <a:solidFill>
                  <a:srgbClr val="000000"/>
                </a:solidFill>
                <a:ea typeface="宋体" panose="02010600030101010101" pitchFamily="2" charset="-122"/>
              </a:rPr>
              <a:t>2.了解各种所有制经济的地位与作用，阐释公有制经济与非公有制经济相互促进、共同发展，明确坚持毫不动摇巩固和发展公有制经济，毫不动摇鼓励、支持、引导非公有制经济发展。</a:t>
            </a:r>
            <a:endParaRPr lang="zh-CN" sz="2400" b="0">
              <a:solidFill>
                <a:srgbClr val="000000"/>
              </a:solidFill>
              <a:ea typeface="宋体" panose="02010600030101010101" pitchFamily="2" charset="-122"/>
            </a:endParaRPr>
          </a:p>
          <a:p>
            <a:pPr indent="0"/>
            <a:r>
              <a:rPr lang="zh-CN" sz="2400" b="0">
                <a:solidFill>
                  <a:srgbClr val="000000"/>
                </a:solidFill>
                <a:ea typeface="宋体" panose="02010600030101010101" pitchFamily="2" charset="-122"/>
              </a:rPr>
              <a:t>3.了解我国个人收入的方式与合法途径；解释个人收入分配政策的完善；评析实现共同富裕、促进社会公平正义的收入分配政策。</a:t>
            </a:r>
            <a:endParaRPr lang="zh-CN" sz="2400" b="0">
              <a:solidFill>
                <a:srgbClr val="000000"/>
              </a:solidFill>
              <a:ea typeface="宋体" panose="02010600030101010101" pitchFamily="2" charset="-122"/>
            </a:endParaRPr>
          </a:p>
          <a:p>
            <a:pPr indent="0"/>
            <a:r>
              <a:rPr lang="zh-CN" sz="2400" b="0">
                <a:solidFill>
                  <a:srgbClr val="000000"/>
                </a:solidFill>
                <a:ea typeface="宋体" panose="02010600030101010101" pitchFamily="2" charset="-122"/>
              </a:rPr>
              <a:t>4.阐明劳动对社会发展和进步的意义，弘扬劳动精神，树立崇尚劳动、热爱劳动的观念。</a:t>
            </a:r>
            <a:endParaRPr lang="zh-CN" sz="2400" b="0">
              <a:solidFill>
                <a:srgbClr val="000000"/>
              </a:solidFill>
              <a:ea typeface="宋体" panose="02010600030101010101" pitchFamily="2" charset="-122"/>
            </a:endParaRPr>
          </a:p>
          <a:p>
            <a:pPr indent="0"/>
            <a:r>
              <a:rPr lang="zh-CN" sz="2400" b="0">
                <a:solidFill>
                  <a:srgbClr val="000000"/>
                </a:solidFill>
                <a:ea typeface="宋体" panose="02010600030101010101" pitchFamily="2" charset="-122"/>
              </a:rPr>
              <a:t>5.理解社会主义市场经济体制既体现了社会主义制度优越性，又同我国社会主义初级阶段社会生产力发展水平相适应，是党和人民的伟大创造。</a:t>
            </a:r>
            <a:endParaRPr lang="zh-CN" sz="2400" b="0">
              <a:solidFill>
                <a:srgbClr val="000000"/>
              </a:solidFill>
              <a:ea typeface="宋体" panose="02010600030101010101" pitchFamily="2" charset="-122"/>
            </a:endParaRPr>
          </a:p>
          <a:p>
            <a:pPr indent="0"/>
            <a:r>
              <a:rPr lang="zh-CN" sz="2400" b="0">
                <a:solidFill>
                  <a:srgbClr val="000000"/>
                </a:solidFill>
                <a:ea typeface="宋体" panose="02010600030101010101" pitchFamily="2" charset="-122"/>
              </a:rPr>
              <a:t>6.阐述建设高标准市场体系的意义。</a:t>
            </a:r>
            <a:endParaRPr lang="zh-CN" sz="2400" b="0">
              <a:solidFill>
                <a:srgbClr val="000000"/>
              </a:solidFill>
              <a:ea typeface="宋体" panose="02010600030101010101" pitchFamily="2" charset="-122"/>
            </a:endParaRPr>
          </a:p>
          <a:p>
            <a:pPr indent="0"/>
            <a:endParaRPr lang="zh-CN" altLang="en-US" sz="2400" b="0">
              <a:solidFill>
                <a:srgbClr val="000000"/>
              </a:solidFill>
              <a:ea typeface="宋体" panose="02010600030101010101" pitchFamily="2" charset="-122"/>
            </a:endParaRPr>
          </a:p>
        </p:txBody>
      </p:sp>
      <p:sp>
        <p:nvSpPr>
          <p:cNvPr id="3" name="Oval 42" title=""/>
          <p:cNvSpPr>
            <a:spLocks noChangeArrowheads="1"/>
          </p:cNvSpPr>
          <p:nvPr>
            <p:custDataLst>
              <p:tags r:id="rId4"/>
            </p:custDataLst>
          </p:nvPr>
        </p:nvSpPr>
        <p:spPr bwMode="auto">
          <a:xfrm>
            <a:off x="0" y="0"/>
            <a:ext cx="2502535" cy="794385"/>
          </a:xfrm>
          <a:prstGeom prst="ellipse">
            <a:avLst/>
          </a:prstGeom>
          <a:solidFill>
            <a:srgbClr val="00B050"/>
          </a:solidFill>
          <a:ln>
            <a:solidFill>
              <a:srgbClr val="6C7A74"/>
            </a:solidFill>
          </a:ln>
        </p:spPr>
        <p:txBody>
          <a:bodyPr anchor="ct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9pPr>
          </a:lstStyle>
          <a:p>
            <a:pPr algn="ctr" eaLnBrk="1" hangingPunct="1">
              <a:lnSpc>
                <a:spcPct val="100000"/>
              </a:lnSpc>
              <a:spcBef>
                <a:spcPct val="0"/>
              </a:spcBef>
              <a:buFont typeface="Arial" pitchFamily="34" charset="0"/>
              <a:buNone/>
            </a:pPr>
            <a:r>
              <a:rPr lang="zh-CN" altLang="en-US" b="1">
                <a:solidFill>
                  <a:schemeClr val="bg1"/>
                </a:solidFill>
                <a:latin typeface="Arial" pitchFamily="34" charset="0"/>
                <a:ea typeface="微软雅黑" panose="020b0503020204020204" charset="-122"/>
                <a:sym typeface="Arial" pitchFamily="34" charset="0"/>
              </a:rPr>
              <a:t>课程标准</a:t>
            </a:r>
            <a:endParaRPr lang="zh-CN" altLang="en-US" b="1">
              <a:solidFill>
                <a:schemeClr val="bg1"/>
              </a:solidFill>
              <a:latin typeface="Arial" pitchFamily="34" charset="0"/>
              <a:ea typeface="微软雅黑" panose="020b0503020204020204" charset="-122"/>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title=""/>
          <p:cNvGraphicFramePr>
            <a:graphicFrameLocks noGrp="1"/>
          </p:cNvGraphicFramePr>
          <p:nvPr>
            <p:custDataLst>
              <p:tags r:id="rId3"/>
            </p:custDataLst>
          </p:nvPr>
        </p:nvGraphicFramePr>
        <p:xfrm>
          <a:off x="106045" y="679450"/>
          <a:ext cx="11969115" cy="5943600"/>
        </p:xfrm>
        <a:graphic>
          <a:graphicData uri="http://schemas.openxmlformats.org/drawingml/2006/table">
            <a:tbl>
              <a:tblPr/>
              <a:tblGrid>
                <a:gridCol w="891540"/>
                <a:gridCol w="1428750"/>
                <a:gridCol w="1892300"/>
                <a:gridCol w="7756525"/>
              </a:tblGrid>
              <a:tr h="128270">
                <a:tc>
                  <a:txBody>
                    <a:bodyPr vert="horz" wrap="square"/>
                    <a:lstStyle/>
                    <a:p>
                      <a:pPr algn="ctr">
                        <a:lnSpc>
                          <a:spcPct val="150000"/>
                        </a:lnSpc>
                        <a:spcAft>
                          <a:spcPct val="0"/>
                        </a:spcAft>
                        <a:tabLst>
                          <a:tab pos="1350645"/>
                          <a:tab pos="2700655"/>
                          <a:tab pos="4050665"/>
                        </a:tabLst>
                      </a:pPr>
                      <a:r>
                        <a:rPr lang="en-US" sz="1400" b="1" kern="100">
                          <a:effectLst/>
                          <a:latin typeface="宋体" panose="02010600030101010101" pitchFamily="2" charset="-122"/>
                          <a:ea typeface="宋体" panose="02010600030101010101" pitchFamily="2" charset="-122"/>
                          <a:cs typeface="Courier New" panose="02070309020205020404"/>
                        </a:rPr>
                        <a:t> </a:t>
                      </a:r>
                      <a:endParaRPr 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600" b="1" kern="100">
                          <a:solidFill>
                            <a:srgbClr val="FF0000"/>
                          </a:solidFill>
                          <a:effectLst/>
                          <a:latin typeface="微软雅黑" panose="020b0503020204020204" charset="-122"/>
                          <a:ea typeface="微软雅黑" panose="020b0503020204020204" charset="-122"/>
                          <a:cs typeface="Times New Roman" panose="02020603050405020304" charset="0"/>
                        </a:rPr>
                        <a:t>考　点</a:t>
                      </a:r>
                      <a:endParaRPr lang="zh-CN" sz="16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600" b="1" kern="100">
                          <a:solidFill>
                            <a:srgbClr val="FF0000"/>
                          </a:solidFill>
                          <a:effectLst/>
                          <a:latin typeface="微软雅黑" panose="020b0503020204020204" charset="-122"/>
                          <a:ea typeface="微软雅黑" panose="020b0503020204020204" charset="-122"/>
                          <a:cs typeface="Times New Roman" panose="02020603050405020304" charset="0"/>
                        </a:rPr>
                        <a:t>考　题</a:t>
                      </a:r>
                      <a:endParaRPr lang="zh-CN" sz="16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600" b="1" kern="100">
                          <a:solidFill>
                            <a:srgbClr val="FF0000"/>
                          </a:solidFill>
                          <a:effectLst/>
                          <a:latin typeface="微软雅黑" panose="020b0503020204020204" charset="-122"/>
                          <a:ea typeface="微软雅黑" panose="020b0503020204020204" charset="-122"/>
                          <a:cs typeface="Times New Roman" panose="02020603050405020304" charset="0"/>
                        </a:rPr>
                        <a:t>情　境</a:t>
                      </a:r>
                      <a:endParaRPr lang="zh-CN" sz="16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02920">
                <a:tc rowSpan="13">
                  <a:txBody>
                    <a:bodyPr vert="horz" wrap="square"/>
                    <a:lstStyle/>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考</a:t>
                      </a:r>
                      <a:endParaRPr lang="zh-CN" sz="14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情</a:t>
                      </a:r>
                      <a:endParaRPr lang="zh-CN" sz="14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分</a:t>
                      </a:r>
                      <a:endParaRPr lang="zh-CN" sz="14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析</a:t>
                      </a:r>
                      <a:endParaRPr lang="zh-CN" sz="1400" b="1" kern="100">
                        <a:effectLst/>
                        <a:latin typeface="宋体" panose="02010600030101010101" pitchFamily="2" charset="-122"/>
                        <a:ea typeface="宋体" panose="02010600030101010101" pitchFamily="2" charset="-122"/>
                        <a:cs typeface="Times New Roman" panose="02020603050405020304" charset="0"/>
                      </a:endParaRPr>
                    </a:p>
                    <a:p>
                      <a:pPr algn="ctr">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sym typeface="+mn-ea"/>
                        </a:rPr>
                        <a:t>（考的题比较多，部分列举）</a:t>
                      </a:r>
                      <a:endParaRPr lang="zh-CN" sz="1400" b="1" kern="100">
                        <a:effectLst/>
                        <a:latin typeface="宋体" panose="02010600030101010101" pitchFamily="2" charset="-122"/>
                        <a:ea typeface="宋体" panose="02010600030101010101" pitchFamily="2" charset="-122"/>
                        <a:cs typeface="Times New Roman" panose="02020603050405020304" charset="0"/>
                      </a:endParaRPr>
                    </a:p>
                    <a:p>
                      <a:pPr algn="ctr">
                        <a:lnSpc>
                          <a:spcPct val="150000"/>
                        </a:lnSpc>
                        <a:spcAft>
                          <a:spcPct val="0"/>
                        </a:spcAft>
                        <a:tabLst>
                          <a:tab pos="1350645"/>
                          <a:tab pos="2700655"/>
                          <a:tab pos="4050665"/>
                        </a:tabLst>
                      </a:pP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4">
                  <a:txBody>
                    <a:bodyPr vert="horz" wrap="square"/>
                    <a:lstStyle/>
                    <a:p>
                      <a:pPr algn="l">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宋体" panose="02010600030101010101" pitchFamily="2" charset="-122"/>
                        </a:rPr>
                        <a:t>公有制为主体 多种所有制经济共同发展</a:t>
                      </a:r>
                      <a:endParaRPr lang="zh-CN" sz="14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辽宁卷，</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T4</a:t>
                      </a:r>
                      <a:endPar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具有优势的央企和地方国企重组</a:t>
                      </a:r>
                      <a:endParaRPr lang="zh-CN" sz="1400" b="1"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595">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浙江6月,</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13</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宋体" panose="02010600030101010101" pitchFamily="2" charset="-122"/>
                        </a:rPr>
                        <a:t>2012—2019年国有企业资产总额占国内社会资产总额的比例变化图</a:t>
                      </a:r>
                      <a:endParaRPr lang="zh-CN" altLang="en-US" sz="14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939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全国乙，</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13</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Courier New" panose="02070309020205020404"/>
                        </a:rPr>
                        <a:t>普惠小微企业贷款延期还本付息政策延期</a:t>
                      </a:r>
                      <a:endParaRPr lang="zh-CN" alt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浙江1月，</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12</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宋体" panose="02010600030101010101" pitchFamily="2" charset="-122"/>
                        </a:rPr>
                        <a:t>五六七八九”我国民营经济的作用</a:t>
                      </a:r>
                      <a:endParaRPr lang="zh-CN" altLang="en-US" sz="14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rowSpan="8">
                  <a:txBody>
                    <a:bodyPr vert="horz" wrap="square"/>
                    <a:lstStyle/>
                    <a:p>
                      <a:pPr algn="l">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Times New Roman" panose="02020603050405020304" charset="0"/>
                        </a:rPr>
                        <a:t>坚持两个毫不动摇</a:t>
                      </a:r>
                      <a:endParaRPr lang="zh-CN" sz="1400" b="1"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山东，</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4</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上市公司国有股权无偿划转至当地省属财政厅或其指定机构持有，充实社保基金或化解地方债务</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2022湖南,</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3</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宋体" panose="02010600030101010101" pitchFamily="2" charset="-122"/>
                        </a:rPr>
                        <a:t>某村建立股份合作社</a:t>
                      </a:r>
                      <a:r>
                        <a:rPr lang="en-US" altLang="zh-CN" sz="1400" b="1" kern="100">
                          <a:effectLst/>
                          <a:latin typeface="宋体" panose="02010600030101010101" pitchFamily="2" charset="-122"/>
                          <a:ea typeface="宋体" panose="02010600030101010101" pitchFamily="2" charset="-122"/>
                          <a:cs typeface="宋体" panose="02010600030101010101" pitchFamily="2" charset="-122"/>
                        </a:rPr>
                        <a:t>,</a:t>
                      </a:r>
                      <a:r>
                        <a:rPr lang="zh-CN" altLang="en-US" sz="1400" b="1" kern="100">
                          <a:effectLst/>
                          <a:latin typeface="宋体" panose="02010600030101010101" pitchFamily="2" charset="-122"/>
                          <a:ea typeface="宋体" panose="02010600030101010101" pitchFamily="2" charset="-122"/>
                          <a:cs typeface="宋体" panose="02010600030101010101" pitchFamily="2" charset="-122"/>
                        </a:rPr>
                        <a:t>发展集体经济</a:t>
                      </a:r>
                      <a:endParaRPr lang="zh-CN" altLang="en-US" sz="14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8595">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2020</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山东，</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3</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某国有航空物流公司混合所有制改革</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湖南,</a:t>
                      </a:r>
                      <a:r>
                        <a:rPr lang="en-US" alt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数字化转型对企业发展的作用</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9550">
                <a:tc vMerge="1">
                  <a:txBody>
                    <a:bodyPr vert="horz" wrap="square"/>
                    <a:lstStyle/>
                    <a:p/>
                  </a:txBody>
                  <a:tcPr/>
                </a:tc>
                <a:tc vMerge="1">
                  <a:txBody>
                    <a:bodyPr vert="horz" wrap="square"/>
                    <a:lstStyle/>
                    <a:p/>
                  </a:txBody>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a:t>
                      </a:r>
                      <a:r>
                        <a:rPr 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sym typeface="+mn-ea"/>
                        </a:rPr>
                        <a:t>·</a:t>
                      </a:r>
                      <a:r>
                        <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全国甲卷，T13</a:t>
                      </a:r>
                      <a:endParaRPr lang="zh-CN"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甲企业为改变其在产业链中的分工地位，实现转型发展</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891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2023·湖南·T17</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Courier New" panose="02070309020205020404"/>
                        </a:rPr>
                        <a:t>我国民营经济的韧性与活力来自哪里</a:t>
                      </a:r>
                      <a:endParaRPr lang="zh-CN" alt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2023·浙江1月·T30</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Courier New" panose="02070309020205020404"/>
                        </a:rPr>
                        <a:t>运用“坚持两个毫不动摇”相关知识，说明加强党的领导对发展壮大国有经济的意义</a:t>
                      </a:r>
                      <a:endParaRPr lang="zh-CN" alt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019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2023·浙江6月·T30</a:t>
                      </a:r>
                      <a:endParaRPr lang="zh-CN" altLang="en-US" sz="14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400" b="1" kern="100">
                          <a:effectLst/>
                          <a:latin typeface="宋体" panose="02010600030101010101" pitchFamily="2" charset="-122"/>
                          <a:ea typeface="宋体" panose="02010600030101010101" pitchFamily="2" charset="-122"/>
                          <a:cs typeface="Courier New" panose="02070309020205020404"/>
                        </a:rPr>
                        <a:t>简要说明毫不动摇鼓助、支持、引导非公有制经济发展的原因</a:t>
                      </a:r>
                      <a:endParaRPr lang="zh-CN" altLang="en-US"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02920">
                <a:tc vMerge="1">
                  <a:txBody>
                    <a:bodyPr vert="horz" wrap="square"/>
                    <a:lstStyle/>
                    <a:p/>
                  </a:txBody>
                  <a:tcPr/>
                </a:tc>
                <a:tc>
                  <a:txBody>
                    <a:bodyPr vert="horz" wrap="square"/>
                    <a:lstStyle/>
                    <a:p>
                      <a:pPr algn="l">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企业的经营</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1D41D5"/>
                          </a:solidFill>
                          <a:effectLst/>
                          <a:latin typeface="宋体" panose="02010600030101010101" pitchFamily="2" charset="-122"/>
                          <a:ea typeface="宋体" panose="02010600030101010101" pitchFamily="2" charset="-122"/>
                          <a:cs typeface="Courier New" panose="02070309020205020404"/>
                        </a:rPr>
                        <a:t>2021广东,</a:t>
                      </a:r>
                      <a:r>
                        <a:rPr lang="en-US" altLang="zh-CN" sz="1400" b="1" kern="100">
                          <a:solidFill>
                            <a:srgbClr val="1D41D5"/>
                          </a:solidFill>
                          <a:effectLst/>
                          <a:latin typeface="宋体" panose="02010600030101010101" pitchFamily="2" charset="-122"/>
                          <a:ea typeface="宋体" panose="02010600030101010101" pitchFamily="2" charset="-122"/>
                          <a:cs typeface="Courier New" panose="02070309020205020404"/>
                        </a:rPr>
                        <a:t>T</a:t>
                      </a:r>
                      <a:r>
                        <a:rPr lang="zh-CN" sz="1400" b="1" kern="100">
                          <a:solidFill>
                            <a:srgbClr val="1D41D5"/>
                          </a:solidFill>
                          <a:effectLst/>
                          <a:latin typeface="宋体" panose="02010600030101010101" pitchFamily="2" charset="-122"/>
                          <a:ea typeface="宋体" panose="02010600030101010101" pitchFamily="2" charset="-122"/>
                          <a:cs typeface="Courier New" panose="02070309020205020404"/>
                        </a:rPr>
                        <a:t>17(1)</a:t>
                      </a:r>
                      <a:endParaRPr lang="zh-CN" sz="1400" b="1" kern="100">
                        <a:solidFill>
                          <a:srgbClr val="1D41D5"/>
                        </a:solidFill>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400" b="1" kern="100">
                          <a:effectLst/>
                          <a:latin typeface="宋体" panose="02010600030101010101" pitchFamily="2" charset="-122"/>
                          <a:ea typeface="宋体" panose="02010600030101010101" pitchFamily="2" charset="-122"/>
                          <a:cs typeface="Courier New" panose="02070309020205020404"/>
                        </a:rPr>
                        <a:t>从短期和中长期两个角度分析碳排放权交易对控制排放企业的经营产生的影响</a:t>
                      </a:r>
                      <a:endParaRPr lang="zh-CN" sz="14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TextBox 25" title=""/>
          <p:cNvSpPr txBox="1"/>
          <p:nvPr>
            <p:custDataLst>
              <p:tags r:id="rId4"/>
            </p:custDataLst>
          </p:nvPr>
        </p:nvSpPr>
        <p:spPr>
          <a:xfrm>
            <a:off x="170815" y="635"/>
            <a:ext cx="2397125" cy="661670"/>
          </a:xfrm>
          <a:prstGeom prst="rect">
            <a:avLst/>
          </a:prstGeom>
          <a:solidFill>
            <a:srgbClr val="92D050"/>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spc="300">
                <a:solidFill>
                  <a:srgbClr val="FF0000"/>
                </a:solidFill>
                <a:latin typeface="微软雅黑" panose="020b0503020204020204" charset="-122"/>
                <a:ea typeface="微软雅黑" panose="020b0503020204020204" charset="-122"/>
              </a:rPr>
              <a:t>考情考向</a:t>
            </a:r>
            <a:endParaRPr lang="zh-CN" altLang="en-US" sz="3600" b="1" spc="300">
              <a:solidFill>
                <a:srgbClr val="FF0000"/>
              </a:solidFill>
              <a:latin typeface="微软雅黑" panose="020b0503020204020204" charset="-122"/>
              <a:ea typeface="微软雅黑" panose="020b0503020204020204" charset="-122"/>
            </a:endParaRPr>
          </a:p>
        </p:txBody>
      </p:sp>
      <p:sp>
        <p:nvSpPr>
          <p:cNvPr id="3" name="文本框 2" title=""/>
          <p:cNvSpPr txBox="1"/>
          <p:nvPr>
            <p:custDataLst>
              <p:tags r:id="rId5"/>
            </p:custDataLst>
          </p:nvPr>
        </p:nvSpPr>
        <p:spPr>
          <a:xfrm>
            <a:off x="3554730" y="0"/>
            <a:ext cx="6096000" cy="5473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965" b="1">
                <a:solidFill>
                  <a:srgbClr val="0070C0"/>
                </a:solidFill>
                <a:latin typeface="Times New Roman" panose="02020603050405020304" charset="0"/>
                <a:ea typeface="黑体" panose="02010609060101010101" charset="-122"/>
                <a:cs typeface="Times New Roman" panose="02020603050405020304" charset="0"/>
                <a:sym typeface="+mn-ea"/>
              </a:rPr>
              <a:t> </a:t>
            </a:r>
            <a:r>
              <a:rPr lang="zh-CN" altLang="en-US" sz="2965" b="1">
                <a:solidFill>
                  <a:srgbClr val="0070C0"/>
                </a:solidFill>
                <a:latin typeface="Times New Roman" panose="02020603050405020304" charset="0"/>
                <a:ea typeface="黑体" panose="02010609060101010101" charset="-122"/>
                <a:cs typeface="Times New Roman" panose="02020603050405020304" charset="0"/>
                <a:sym typeface="+mn-ea"/>
              </a:rPr>
              <a:t>我国的生产资料所有制</a:t>
            </a:r>
            <a:endParaRPr lang="zh-CN" altLang="en-US" sz="2965" b="1">
              <a:solidFill>
                <a:srgbClr val="0070C0"/>
              </a:solidFill>
              <a:latin typeface="Times New Roman" panose="02020603050405020304" charset="0"/>
              <a:ea typeface="黑体" panose="02010609060101010101" charset="-122"/>
              <a:cs typeface="Times New Roman" panose="02020603050405020304" charset="0"/>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ppt_x</p:attrName>
                                        </p:attrNameLst>
                                      </p:cBhvr>
                                      <p:tavLst>
                                        <p:tav tm="0">
                                          <p:val>
                                            <p:strVal val="#ppt_x-#ppt_w*1.125000"/>
                                          </p:val>
                                        </p:tav>
                                        <p:tav tm="100000">
                                          <p:val>
                                            <p:strVal val="#ppt_x"/>
                                          </p:val>
                                        </p:tav>
                                      </p:tavLst>
                                    </p:anim>
                                    <p:animEffect transition="in" filter="wipe(right)">
                                      <p:cBhvr>
                                        <p:cTn id="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title=""/>
          <p:cNvGraphicFramePr>
            <a:graphicFrameLocks noGrp="1"/>
          </p:cNvGraphicFramePr>
          <p:nvPr>
            <p:custDataLst>
              <p:tags r:id="rId3"/>
            </p:custDataLst>
          </p:nvPr>
        </p:nvGraphicFramePr>
        <p:xfrm>
          <a:off x="106045" y="565150"/>
          <a:ext cx="11969115" cy="6263640"/>
        </p:xfrm>
        <a:graphic>
          <a:graphicData uri="http://schemas.openxmlformats.org/drawingml/2006/table">
            <a:tbl>
              <a:tblPr/>
              <a:tblGrid>
                <a:gridCol w="527050"/>
                <a:gridCol w="1418590"/>
                <a:gridCol w="2135505"/>
                <a:gridCol w="7887970"/>
              </a:tblGrid>
              <a:tr h="411480">
                <a:tc>
                  <a:txBody>
                    <a:bodyPr vert="horz" wrap="square"/>
                    <a:lstStyle/>
                    <a:p>
                      <a:pPr algn="ctr">
                        <a:lnSpc>
                          <a:spcPct val="150000"/>
                        </a:lnSpc>
                        <a:spcAft>
                          <a:spcPct val="0"/>
                        </a:spcAft>
                        <a:tabLst>
                          <a:tab pos="1350645"/>
                          <a:tab pos="2700655"/>
                          <a:tab pos="4050665"/>
                        </a:tabLst>
                      </a:pPr>
                      <a:r>
                        <a:rPr lang="en-US" sz="1200" b="1" kern="100">
                          <a:effectLst/>
                          <a:latin typeface="宋体" panose="02010600030101010101" pitchFamily="2" charset="-122"/>
                          <a:ea typeface="宋体" panose="02010600030101010101" pitchFamily="2" charset="-122"/>
                          <a:cs typeface="Courier New" panose="02070309020205020404"/>
                        </a:rPr>
                        <a:t> </a:t>
                      </a:r>
                      <a:endParaRPr 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FF0000"/>
                          </a:solidFill>
                          <a:effectLst/>
                          <a:latin typeface="微软雅黑" panose="020b0503020204020204" charset="-122"/>
                          <a:ea typeface="微软雅黑" panose="020b0503020204020204" charset="-122"/>
                          <a:cs typeface="Times New Roman" panose="02020603050405020304" charset="0"/>
                        </a:rPr>
                        <a:t>考　点</a:t>
                      </a:r>
                      <a:endParaRPr lang="zh-CN" sz="14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FF0000"/>
                          </a:solidFill>
                          <a:effectLst/>
                          <a:latin typeface="微软雅黑" panose="020b0503020204020204" charset="-122"/>
                          <a:ea typeface="微软雅黑" panose="020b0503020204020204" charset="-122"/>
                          <a:cs typeface="Times New Roman" panose="02020603050405020304" charset="0"/>
                        </a:rPr>
                        <a:t>考　题</a:t>
                      </a:r>
                      <a:endParaRPr lang="zh-CN" sz="14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zh-CN" sz="1400" b="1" kern="100">
                          <a:solidFill>
                            <a:srgbClr val="FF0000"/>
                          </a:solidFill>
                          <a:effectLst/>
                          <a:latin typeface="微软雅黑" panose="020b0503020204020204" charset="-122"/>
                          <a:ea typeface="微软雅黑" panose="020b0503020204020204" charset="-122"/>
                          <a:cs typeface="Times New Roman" panose="02020603050405020304" charset="0"/>
                        </a:rPr>
                        <a:t>情　境</a:t>
                      </a:r>
                      <a:endParaRPr lang="zh-CN" sz="1400" b="1" kern="100">
                        <a:solidFill>
                          <a:srgbClr val="FF0000"/>
                        </a:solidFill>
                        <a:effectLst/>
                        <a:latin typeface="微软雅黑" panose="020b0503020204020204" charset="-122"/>
                        <a:ea typeface="微软雅黑" panose="020b0503020204020204"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rowSpan="16">
                  <a:txBody>
                    <a:bodyPr vert="horz" wrap="square"/>
                    <a:lstStyle/>
                    <a:p>
                      <a:pPr algn="ctr">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考</a:t>
                      </a:r>
                      <a:endParaRPr lang="zh-CN" sz="12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情</a:t>
                      </a:r>
                      <a:endParaRPr lang="zh-CN" sz="12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分</a:t>
                      </a:r>
                      <a:endParaRPr lang="zh-CN" sz="1200" b="1" kern="100">
                        <a:effectLst/>
                        <a:latin typeface="宋体" panose="02010600030101010101" pitchFamily="2" charset="-122"/>
                        <a:ea typeface="宋体" panose="02010600030101010101" pitchFamily="2" charset="-122"/>
                        <a:cs typeface="Courier New" panose="02070309020205020404"/>
                      </a:endParaRPr>
                    </a:p>
                    <a:p>
                      <a:pPr algn="ctr">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析（考的题比较多，部分列举）</a:t>
                      </a:r>
                      <a:endParaRPr lang="zh-CN" sz="1200" b="1"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7">
                  <a:txBody>
                    <a:bodyPr vert="horz" wrap="square"/>
                    <a:lstStyle/>
                    <a:p>
                      <a:pPr algn="l">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宋体" panose="02010600030101010101" pitchFamily="2" charset="-122"/>
                        </a:rPr>
                        <a:t>充分发挥市场在资源配置中的决定性作用</a:t>
                      </a:r>
                      <a:endParaRPr lang="zh-CN"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辽宁卷</a:t>
                      </a:r>
                      <a:r>
                        <a:rPr lang="en-US" sz="1200" kern="100">
                          <a:effectLst/>
                          <a:latin typeface="宋体" panose="02010600030101010101" pitchFamily="2" charset="-122"/>
                          <a:ea typeface="宋体" panose="02010600030101010101" pitchFamily="2" charset="-122"/>
                          <a:cs typeface="宋体" panose="02010600030101010101" pitchFamily="2" charset="-122"/>
                        </a:rPr>
                        <a:t>T17</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RCEP</a:t>
                      </a:r>
                      <a:r>
                        <a:rPr lang="zh-CN" sz="1200" kern="100">
                          <a:effectLst/>
                          <a:latin typeface="宋体" panose="02010600030101010101" pitchFamily="2" charset="-122"/>
                          <a:ea typeface="宋体" panose="02010600030101010101" pitchFamily="2" charset="-122"/>
                          <a:cs typeface="宋体" panose="02010600030101010101" pitchFamily="2" charset="-122"/>
                        </a:rPr>
                        <a:t>生效实施与建设全国统一大市场</a:t>
                      </a:r>
                      <a:endParaRPr lang="zh-CN"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2021·浙江6月，</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13</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宋体" panose="02010600030101010101" pitchFamily="2" charset="-122"/>
                        </a:rPr>
                        <a:t>企业加入防疫物资生产大军，价格迅速回落</a:t>
                      </a:r>
                      <a:endParaRPr lang="zh-CN" altLang="en-US"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2021·浙江6月，</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12</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要让网红食品成为放心食品</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2021·浙江6月，</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15</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国家对垄断行为进行处罚</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2023年湖北T2</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宋体" panose="02010600030101010101" pitchFamily="2" charset="-122"/>
                        </a:rPr>
                        <a:t>我国产业链供应链安全稳定和自主可控</a:t>
                      </a:r>
                      <a:endParaRPr lang="zh-CN" altLang="en-US"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2022山东,</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宋体" panose="02010600030101010101" pitchFamily="2" charset="-122"/>
                        </a:rPr>
                        <a:t>国有资本战略投资</a:t>
                      </a:r>
                      <a:endParaRPr lang="zh-CN" altLang="en-US"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2022广东,</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3</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宋体" panose="02010600030101010101" pitchFamily="2" charset="-122"/>
                        </a:rPr>
                        <a:t>发放地方消费券，请你设计这批消费券,使其促消费助企业的效果最好</a:t>
                      </a:r>
                      <a:endParaRPr lang="zh-CN" altLang="en-US" sz="1200" b="1"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rowSpan="9">
                  <a:txBody>
                    <a:bodyPr vert="horz" wrap="square"/>
                    <a:lstStyle/>
                    <a:p>
                      <a:pPr algn="l">
                        <a:lnSpc>
                          <a:spcPct val="150000"/>
                        </a:lnSpc>
                        <a:spcAft>
                          <a:spcPct val="0"/>
                        </a:spcAft>
                        <a:tabLst>
                          <a:tab pos="1350645"/>
                          <a:tab pos="2700655"/>
                          <a:tab pos="4050665"/>
                        </a:tabLst>
                      </a:pPr>
                      <a:r>
                        <a:rPr lang="zh-CN" sz="1200" b="1" kern="100">
                          <a:effectLst/>
                          <a:latin typeface="宋体" panose="02010600030101010101" pitchFamily="2" charset="-122"/>
                          <a:ea typeface="宋体" panose="02010600030101010101" pitchFamily="2" charset="-122"/>
                          <a:cs typeface="Times New Roman" panose="02020603050405020304" charset="0"/>
                        </a:rPr>
                        <a:t>更好发挥政府的作用</a:t>
                      </a:r>
                      <a:endParaRPr lang="zh-CN" sz="1200" b="1"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北京卷</a:t>
                      </a:r>
                      <a:r>
                        <a:rPr lang="en-US" sz="1200" kern="100">
                          <a:effectLst/>
                          <a:latin typeface="宋体" panose="02010600030101010101" pitchFamily="2" charset="-122"/>
                          <a:ea typeface="宋体" panose="02010600030101010101" pitchFamily="2" charset="-122"/>
                          <a:cs typeface="宋体" panose="02010600030101010101" pitchFamily="2" charset="-122"/>
                        </a:rPr>
                        <a:t>T18</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200" kern="100">
                          <a:effectLst/>
                          <a:latin typeface="宋体" panose="02010600030101010101" pitchFamily="2" charset="-122"/>
                          <a:ea typeface="宋体" panose="02010600030101010101" pitchFamily="2" charset="-122"/>
                          <a:cs typeface="Times New Roman" panose="02020603050405020304" charset="0"/>
                        </a:rPr>
                        <a:t>政府出台财政、货币政策</a:t>
                      </a:r>
                      <a:endParaRPr lang="zh-CN" sz="1200"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山东卷</a:t>
                      </a:r>
                      <a:r>
                        <a:rPr lang="en-US" sz="1200" kern="100">
                          <a:effectLst/>
                          <a:latin typeface="宋体" panose="02010600030101010101" pitchFamily="2" charset="-122"/>
                          <a:ea typeface="宋体" panose="02010600030101010101" pitchFamily="2" charset="-122"/>
                          <a:cs typeface="宋体" panose="02010600030101010101" pitchFamily="2" charset="-122"/>
                        </a:rPr>
                        <a:t>T2</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a:t>
                      </a:r>
                      <a:r>
                        <a:rPr lang="zh-CN" sz="1200" kern="100">
                          <a:effectLst/>
                          <a:latin typeface="宋体" panose="02010600030101010101" pitchFamily="2" charset="-122"/>
                          <a:ea typeface="宋体" panose="02010600030101010101" pitchFamily="2" charset="-122"/>
                          <a:cs typeface="宋体" panose="02010600030101010101" pitchFamily="2" charset="-122"/>
                        </a:rPr>
                        <a:t>国有资本战略投资</a:t>
                      </a:r>
                      <a:r>
                        <a:rPr lang="en-US" sz="1200" kern="100">
                          <a:effectLst/>
                          <a:latin typeface="宋体" panose="02010600030101010101" pitchFamily="2" charset="-122"/>
                          <a:ea typeface="宋体" panose="02010600030101010101" pitchFamily="2" charset="-122"/>
                          <a:cs typeface="宋体" panose="02010600030101010101" pitchFamily="2" charset="-122"/>
                        </a:rPr>
                        <a:t>”</a:t>
                      </a:r>
                      <a:r>
                        <a:rPr lang="zh-CN" sz="1200" kern="100">
                          <a:effectLst/>
                          <a:latin typeface="宋体" panose="02010600030101010101" pitchFamily="2" charset="-122"/>
                          <a:ea typeface="宋体" panose="02010600030101010101" pitchFamily="2" charset="-122"/>
                          <a:cs typeface="宋体" panose="02010600030101010101" pitchFamily="2" charset="-122"/>
                        </a:rPr>
                        <a:t>撬动社会资本</a:t>
                      </a:r>
                      <a:endParaRPr lang="zh-CN"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北京卷</a:t>
                      </a:r>
                      <a:r>
                        <a:rPr lang="en-US" sz="1200" kern="100">
                          <a:effectLst/>
                          <a:latin typeface="宋体" panose="02010600030101010101" pitchFamily="2" charset="-122"/>
                          <a:ea typeface="宋体" panose="02010600030101010101" pitchFamily="2" charset="-122"/>
                          <a:cs typeface="宋体" panose="02010600030101010101" pitchFamily="2" charset="-122"/>
                        </a:rPr>
                        <a:t>T10</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200" kern="100">
                          <a:effectLst/>
                          <a:latin typeface="宋体" panose="02010600030101010101" pitchFamily="2" charset="-122"/>
                          <a:ea typeface="宋体" panose="02010600030101010101" pitchFamily="2" charset="-122"/>
                          <a:cs typeface="Times New Roman" panose="02020603050405020304" charset="0"/>
                        </a:rPr>
                        <a:t>促进公平就业、提升经济效率</a:t>
                      </a:r>
                      <a:endParaRPr lang="zh-CN" sz="1200"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辽宁卷</a:t>
                      </a:r>
                      <a:r>
                        <a:rPr lang="en-US" sz="1200" kern="100">
                          <a:effectLst/>
                          <a:latin typeface="宋体" panose="02010600030101010101" pitchFamily="2" charset="-122"/>
                          <a:ea typeface="宋体" panose="02010600030101010101" pitchFamily="2" charset="-122"/>
                          <a:cs typeface="宋体" panose="02010600030101010101" pitchFamily="2" charset="-122"/>
                        </a:rPr>
                        <a:t>T5</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200" kern="100">
                          <a:effectLst/>
                          <a:latin typeface="宋体" panose="02010600030101010101" pitchFamily="2" charset="-122"/>
                          <a:ea typeface="宋体" panose="02010600030101010101" pitchFamily="2" charset="-122"/>
                          <a:cs typeface="Times New Roman" panose="02020603050405020304" charset="0"/>
                        </a:rPr>
                        <a:t>药品集中带量采购</a:t>
                      </a:r>
                      <a:endParaRPr lang="zh-CN" sz="1200"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tc>
                <a:tc>
                  <a:txBody>
                    <a:bodyPr vert="horz" wrap="square"/>
                    <a:lstStyle/>
                    <a:p>
                      <a:pPr algn="ctr">
                        <a:lnSpc>
                          <a:spcPct val="150000"/>
                        </a:lnSpc>
                        <a:spcAft>
                          <a:spcPct val="0"/>
                        </a:spcAft>
                        <a:tabLst>
                          <a:tab pos="1350645"/>
                          <a:tab pos="2700655"/>
                          <a:tab pos="4050665"/>
                        </a:tabLst>
                      </a:pPr>
                      <a:r>
                        <a:rPr lang="en-US" sz="1200" kern="100">
                          <a:effectLst/>
                          <a:latin typeface="宋体" panose="02010600030101010101" pitchFamily="2" charset="-122"/>
                          <a:ea typeface="宋体" panose="02010600030101010101" pitchFamily="2" charset="-122"/>
                          <a:cs typeface="宋体" panose="02010600030101010101" pitchFamily="2" charset="-122"/>
                        </a:rPr>
                        <a:t>2022·</a:t>
                      </a:r>
                      <a:r>
                        <a:rPr lang="zh-CN" sz="1200" kern="100">
                          <a:effectLst/>
                          <a:latin typeface="宋体" panose="02010600030101010101" pitchFamily="2" charset="-122"/>
                          <a:ea typeface="宋体" panose="02010600030101010101" pitchFamily="2" charset="-122"/>
                          <a:cs typeface="宋体" panose="02010600030101010101" pitchFamily="2" charset="-122"/>
                        </a:rPr>
                        <a:t>山东卷</a:t>
                      </a:r>
                      <a:r>
                        <a:rPr lang="en-US" sz="1200" kern="100">
                          <a:effectLst/>
                          <a:latin typeface="宋体" panose="02010600030101010101" pitchFamily="2" charset="-122"/>
                          <a:ea typeface="宋体" panose="02010600030101010101" pitchFamily="2" charset="-122"/>
                          <a:cs typeface="宋体" panose="02010600030101010101" pitchFamily="2" charset="-122"/>
                        </a:rPr>
                        <a:t>T4</a:t>
                      </a:r>
                      <a:endParaRPr lang="en-US" sz="1200" kern="100">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tabLst>
                          <a:tab pos="1350645"/>
                          <a:tab pos="2700655"/>
                          <a:tab pos="4050665"/>
                        </a:tabLst>
                      </a:pPr>
                      <a:r>
                        <a:rPr lang="zh-CN" sz="1200" kern="100">
                          <a:effectLst/>
                          <a:latin typeface="宋体" panose="02010600030101010101" pitchFamily="2" charset="-122"/>
                          <a:ea typeface="宋体" panose="02010600030101010101" pitchFamily="2" charset="-122"/>
                          <a:cs typeface="Times New Roman" panose="02020603050405020304" charset="0"/>
                        </a:rPr>
                        <a:t>中央持续激发市场主体活力的政策</a:t>
                      </a:r>
                      <a:endParaRPr lang="zh-CN" sz="1200" kern="100">
                        <a:effectLst/>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2022湖南,</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4</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全国统一大市场</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2022全国乙,</a:t>
                      </a:r>
                      <a:r>
                        <a:rPr lang="en-US" altLang="zh-CN"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T</a:t>
                      </a: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13</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用税收优惠机制激励企业加大研发投入,培育壮大新动能</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2023年全国甲卷T14</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实施积极的财政政策和稳健的货币政策</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65760">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vMerge="1">
                  <a:txBody>
                    <a:bodyPr vert="horz" wrap="square"/>
                    <a:lstStyle/>
                    <a:p/>
                  </a:txBody>
                  <a:tcPr>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buNone/>
                        <a:tabLst>
                          <a:tab pos="1350645"/>
                          <a:tab pos="2700655"/>
                          <a:tab pos="4050665"/>
                        </a:tabLst>
                      </a:pPr>
                      <a:r>
                        <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rPr>
                        <a:t>2023·广东高考·T4</a:t>
                      </a:r>
                      <a:endParaRPr lang="zh-CN" altLang="en-US" sz="1200" b="1" kern="100">
                        <a:solidFill>
                          <a:srgbClr val="1D41D5"/>
                        </a:solidFill>
                        <a:effectLst/>
                        <a:latin typeface="宋体" panose="02010600030101010101" pitchFamily="2" charset="-122"/>
                        <a:ea typeface="宋体" panose="02010600030101010101" pitchFamily="2" charset="-122"/>
                        <a:cs typeface="宋体" panose="02010600030101010101" pitchFamily="2"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50000"/>
                        </a:lnSpc>
                        <a:spcAft>
                          <a:spcPct val="0"/>
                        </a:spcAft>
                        <a:buNone/>
                        <a:tabLst>
                          <a:tab pos="1350645"/>
                          <a:tab pos="2700655"/>
                          <a:tab pos="4050665"/>
                        </a:tabLst>
                      </a:pPr>
                      <a:r>
                        <a:rPr lang="zh-CN" altLang="en-US" sz="1200" b="1" kern="100">
                          <a:effectLst/>
                          <a:latin typeface="宋体" panose="02010600030101010101" pitchFamily="2" charset="-122"/>
                          <a:ea typeface="宋体" panose="02010600030101010101" pitchFamily="2" charset="-122"/>
                          <a:cs typeface="Courier New" panose="02070309020205020404"/>
                        </a:rPr>
                        <a:t>广东省能源局首次提出一次能源价格传导机制</a:t>
                      </a:r>
                      <a:endParaRPr lang="zh-CN" altLang="en-US" sz="1200" b="1" kern="100">
                        <a:effectLst/>
                        <a:latin typeface="宋体" panose="02010600030101010101" pitchFamily="2" charset="-122"/>
                        <a:ea typeface="宋体" panose="02010600030101010101" pitchFamily="2" charset="-122"/>
                        <a:cs typeface="Courier New" panose="020703090202050204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TextBox 25" title=""/>
          <p:cNvSpPr txBox="1"/>
          <p:nvPr>
            <p:custDataLst>
              <p:tags r:id="rId4"/>
            </p:custDataLst>
          </p:nvPr>
        </p:nvSpPr>
        <p:spPr>
          <a:xfrm>
            <a:off x="170815" y="635"/>
            <a:ext cx="2255520" cy="563880"/>
          </a:xfrm>
          <a:prstGeom prst="rect">
            <a:avLst/>
          </a:prstGeom>
          <a:solidFill>
            <a:srgbClr val="92D050"/>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pc="300">
                <a:solidFill>
                  <a:srgbClr val="FF0000"/>
                </a:solidFill>
                <a:latin typeface="微软雅黑" panose="020b0503020204020204" charset="-122"/>
                <a:ea typeface="微软雅黑" panose="020b0503020204020204" charset="-122"/>
              </a:rPr>
              <a:t>考情考向</a:t>
            </a:r>
            <a:endParaRPr lang="zh-CN" altLang="en-US" sz="3200" b="1" spc="300">
              <a:solidFill>
                <a:srgbClr val="FF0000"/>
              </a:solidFill>
              <a:latin typeface="微软雅黑" panose="020b0503020204020204" charset="-122"/>
              <a:ea typeface="微软雅黑" panose="020b0503020204020204" charset="-122"/>
            </a:endParaRPr>
          </a:p>
        </p:txBody>
      </p:sp>
      <p:sp>
        <p:nvSpPr>
          <p:cNvPr id="7172" name="文本框 6" title=""/>
          <p:cNvSpPr txBox="1"/>
          <p:nvPr>
            <p:custDataLst>
              <p:tags r:id="rId5"/>
            </p:custDataLst>
          </p:nvPr>
        </p:nvSpPr>
        <p:spPr>
          <a:xfrm>
            <a:off x="2856239" y="-238"/>
            <a:ext cx="6815138" cy="553085"/>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000" b="1">
                <a:solidFill>
                  <a:srgbClr val="FF0000"/>
                </a:solidFill>
                <a:latin typeface="微软雅黑" panose="020b0503020204020204" charset="-122"/>
                <a:ea typeface="微软雅黑" panose="020b0503020204020204" charset="-122"/>
              </a:rPr>
              <a:t>我国的社会主义市场经济体制</a:t>
            </a:r>
            <a:endParaRPr lang="zh-CN" altLang="en-US" sz="3000" b="1">
              <a:solidFill>
                <a:srgbClr val="FF0000"/>
              </a:solidFill>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8"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ppt_x</p:attrName>
                                        </p:attrNameLst>
                                      </p:cBhvr>
                                      <p:tavLst>
                                        <p:tav tm="0">
                                          <p:val>
                                            <p:strVal val="#ppt_x-#ppt_w*1.125000"/>
                                          </p:val>
                                        </p:tav>
                                        <p:tav tm="100000">
                                          <p:val>
                                            <p:strVal val="#ppt_x"/>
                                          </p:val>
                                        </p:tav>
                                      </p:tavLst>
                                    </p:anim>
                                    <p:animEffect transition="in" filter="wipe(right)">
                                      <p:cBhvr>
                                        <p:cTn id="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aphicFrame>
        <p:nvGraphicFramePr>
          <p:cNvPr id="9" name="表格 8" title=""/>
          <p:cNvGraphicFramePr>
            <a:graphicFrameLocks noGrp="1"/>
          </p:cNvGraphicFramePr>
          <p:nvPr>
            <p:custDataLst>
              <p:tags r:id="rId4"/>
            </p:custDataLst>
          </p:nvPr>
        </p:nvGraphicFramePr>
        <p:xfrm>
          <a:off x="222250" y="577850"/>
          <a:ext cx="11581130" cy="4460240"/>
        </p:xfrm>
        <a:graphic>
          <a:graphicData uri="http://schemas.openxmlformats.org/drawingml/2006/table">
            <a:tbl>
              <a:tblPr firstRow="1" bandRow="1">
                <a:tableStyleId>{5C22544A-7EE6-4342-B048-85BDC9FD1C3A}</a:tableStyleId>
              </a:tblPr>
              <a:tblGrid>
                <a:gridCol w="5440045"/>
                <a:gridCol w="6141085"/>
              </a:tblGrid>
              <a:tr h="0">
                <a:tc>
                  <a:txBody>
                    <a:bodyPr vert="horz" wrap="square"/>
                    <a:lstStyle/>
                    <a:p>
                      <a:pPr algn="ctr" fontAlgn="base">
                        <a:lnSpc>
                          <a:spcPct val="100000"/>
                        </a:lnSpc>
                        <a:spcAft>
                          <a:spcPct val="0"/>
                        </a:spcAft>
                      </a:pPr>
                      <a:r>
                        <a:rPr lang="zh-CN" sz="2800" b="1" kern="100">
                          <a:solidFill>
                            <a:schemeClr val="tx1"/>
                          </a:solidFill>
                          <a:latin typeface="宋体" panose="02010600030101010101" pitchFamily="2" charset="-122"/>
                          <a:ea typeface="宋体" panose="02010600030101010101" pitchFamily="2" charset="-122"/>
                          <a:cs typeface="Times New Roman" panose="02020603050405020304" charset="0"/>
                        </a:rPr>
                        <a:t>考情展示</a:t>
                      </a:r>
                      <a:r>
                        <a:rPr lang="zh-CN" sz="2400" b="1" kern="1200">
                          <a:solidFill>
                            <a:schemeClr val="tx1"/>
                          </a:solidFill>
                          <a:latin typeface="宋体" panose="02010600030101010101" pitchFamily="2" charset="-122"/>
                          <a:ea typeface="宋体" panose="02010600030101010101" pitchFamily="2" charset="-122"/>
                          <a:cs typeface="Arial"/>
                        </a:rPr>
                        <a:t> </a:t>
                      </a:r>
                      <a:endParaRPr lang="zh-CN" sz="2400" b="1" kern="100">
                        <a:solidFill>
                          <a:schemeClr val="tx1"/>
                        </a:solidFill>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pPr algn="ctr" fontAlgn="base">
                        <a:lnSpc>
                          <a:spcPct val="100000"/>
                        </a:lnSpc>
                        <a:spcAft>
                          <a:spcPct val="0"/>
                        </a:spcAft>
                      </a:pPr>
                      <a:r>
                        <a:rPr lang="zh-CN" sz="2800" b="1" kern="100">
                          <a:solidFill>
                            <a:schemeClr val="tx1"/>
                          </a:solidFill>
                          <a:latin typeface="宋体" panose="02010600030101010101" pitchFamily="2" charset="-122"/>
                          <a:ea typeface="宋体" panose="02010600030101010101" pitchFamily="2" charset="-122"/>
                          <a:cs typeface="Times New Roman" panose="02020603050405020304" charset="0"/>
                        </a:rPr>
                        <a:t>考情预测</a:t>
                      </a:r>
                      <a:endParaRPr lang="zh-CN" sz="2800" b="1" kern="100">
                        <a:solidFill>
                          <a:schemeClr val="tx1"/>
                        </a:solidFill>
                        <a:latin typeface="宋体" panose="02010600030101010101" pitchFamily="2" charset="-122"/>
                        <a:ea typeface="宋体" panose="02010600030101010101" pitchFamily="2" charset="-122"/>
                        <a:cs typeface="Times New Roman" panose="0202060305040502030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r h="3942080">
                <a:tc>
                  <a:txBody>
                    <a:bodyPr vert="horz" wrap="square"/>
                    <a:lstStyle/>
                    <a:p>
                      <a:endParaRPr lang="zh-CN" altLang="en-US" sz="2800">
                        <a:solidFill>
                          <a:schemeClr val="tx1"/>
                        </a:solidFill>
                        <a:latin typeface="宋体" panose="02010600030101010101" pitchFamily="2" charset="-122"/>
                        <a:ea typeface="宋体" panose="02010600030101010101" pitchFamily="2"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vert="horz" wrap="square"/>
                    <a:lstStyle/>
                    <a:p>
                      <a:endParaRPr lang="zh-CN" altLang="en-US" sz="2800">
                        <a:solidFill>
                          <a:schemeClr val="tx1"/>
                        </a:solidFill>
                        <a:latin typeface="宋体" panose="02010600030101010101" pitchFamily="2" charset="-122"/>
                        <a:ea typeface="宋体" panose="02010600030101010101" pitchFamily="2"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
        <p:nvSpPr>
          <p:cNvPr id="10" name="文本框 6" title=""/>
          <p:cNvSpPr txBox="1"/>
          <p:nvPr>
            <p:custDataLst>
              <p:tags r:id="rId5"/>
            </p:custDataLst>
          </p:nvPr>
        </p:nvSpPr>
        <p:spPr>
          <a:xfrm>
            <a:off x="347980" y="1118235"/>
            <a:ext cx="5244465" cy="408114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2023</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浙江高考</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劳动的意义（选择题）</a:t>
            </a:r>
            <a:endParaRPr lang="zh-CN" altLang="en-US" sz="2000" b="1">
              <a:solidFill>
                <a:schemeClr val="tx1"/>
              </a:solidFill>
              <a:latin typeface="楷体" panose="02010609060101010101" charset="-122"/>
              <a:ea typeface="楷体" panose="02010609060101010101" charset="-122"/>
              <a:cs typeface="楷体" panose="02010609060101010101" charset="-122"/>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2023</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1</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浙江高考</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按劳分配（选择题）</a:t>
            </a:r>
            <a:endParaRPr lang="zh-CN" altLang="en-US" sz="2000" b="1">
              <a:solidFill>
                <a:schemeClr val="tx1"/>
              </a:solidFill>
              <a:latin typeface="楷体" panose="02010609060101010101" charset="-122"/>
              <a:ea typeface="楷体" panose="02010609060101010101" charset="-122"/>
              <a:cs typeface="楷体" panose="02010609060101010101" charset="-122"/>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2023</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江苏高考</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solidFill>
                  <a:srgbClr val="FF0000"/>
                </a:solidFill>
                <a:latin typeface="楷体" panose="02010609060101010101" charset="-122"/>
                <a:ea typeface="楷体" panose="02010609060101010101" charset="-122"/>
                <a:cs typeface="楷体" panose="02010609060101010101" charset="-122"/>
                <a:sym typeface="+mn-ea"/>
              </a:rPr>
              <a:t>促进个人收入分配公平（选择题）</a:t>
            </a:r>
            <a:endParaRPr lang="zh-CN" altLang="en-US" sz="2000" b="1">
              <a:solidFill>
                <a:schemeClr val="tx1"/>
              </a:solidFill>
              <a:latin typeface="楷体" panose="02010609060101010101" charset="-122"/>
              <a:ea typeface="楷体" panose="02010609060101010101" charset="-122"/>
              <a:cs typeface="楷体" panose="02010609060101010101" charset="-122"/>
            </a:endParaRPr>
          </a:p>
          <a:p>
            <a:pPr>
              <a:lnSpc>
                <a:spcPct val="90000"/>
              </a:lnSpc>
            </a:pP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2023</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年</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6</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月</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广东高考</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社会保险、社会救济（选择题）</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2023</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年</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6</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月</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山东高考</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社会保险、社会救济的地位、特点，商业保险（选择题）</a:t>
            </a:r>
            <a:endParaRPr lang="zh-CN" altLang="en-US" sz="2000" b="1">
              <a:solidFill>
                <a:schemeClr val="tx1"/>
              </a:solidFill>
              <a:highlight>
                <a:srgbClr val="00FFFF"/>
              </a:highlight>
              <a:latin typeface="楷体" panose="02010609060101010101" charset="-122"/>
              <a:ea typeface="楷体" panose="02010609060101010101" charset="-122"/>
              <a:cs typeface="楷体" panose="02010609060101010101" charset="-122"/>
              <a:sym typeface="+mn-ea"/>
            </a:endParaRPr>
          </a:p>
          <a:p>
            <a:pPr>
              <a:lnSpc>
                <a:spcPct val="90000"/>
              </a:lnSpc>
            </a:pP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2023</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年</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6</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月</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湖南高考</a:t>
            </a:r>
            <a:r>
              <a:rPr lang="en-US" altLang="zh-CN" sz="2000" b="1">
                <a:highlight>
                  <a:srgbClr val="00FFFF"/>
                </a:highlight>
                <a:latin typeface="楷体" panose="02010609060101010101" charset="-122"/>
                <a:ea typeface="楷体" panose="02010609060101010101" charset="-122"/>
                <a:cs typeface="楷体" panose="02010609060101010101" charset="-122"/>
                <a:sym typeface="+mn-ea"/>
              </a:rPr>
              <a:t> </a:t>
            </a:r>
            <a:r>
              <a:rPr lang="zh-CN" altLang="en-US" sz="2000" b="1">
                <a:highlight>
                  <a:srgbClr val="00FFFF"/>
                </a:highlight>
                <a:latin typeface="楷体" panose="02010609060101010101" charset="-122"/>
                <a:ea typeface="楷体" panose="02010609060101010101" charset="-122"/>
                <a:cs typeface="楷体" panose="02010609060101010101" charset="-122"/>
                <a:sym typeface="+mn-ea"/>
              </a:rPr>
              <a:t>生育保险（选择题）</a:t>
            </a:r>
            <a:endParaRPr lang="zh-CN" altLang="en-US" sz="2000" b="1">
              <a:solidFill>
                <a:schemeClr val="tx1"/>
              </a:solidFill>
              <a:highlight>
                <a:srgbClr val="00FFFF"/>
              </a:highlight>
              <a:latin typeface="楷体" panose="02010609060101010101" charset="-122"/>
              <a:ea typeface="楷体" panose="02010609060101010101" charset="-122"/>
              <a:cs typeface="楷体" panose="02010609060101010101" charset="-122"/>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2022</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江苏高考</a:t>
            </a:r>
            <a:r>
              <a:rPr lang="en-US" altLang="zh-CN" sz="2000" b="1">
                <a:solidFill>
                  <a:srgbClr val="FF0000"/>
                </a:solidFill>
                <a:latin typeface="楷体" panose="02010609060101010101" charset="-122"/>
                <a:ea typeface="楷体" panose="02010609060101010101" charset="-122"/>
                <a:cs typeface="楷体" panose="02010609060101010101" charset="-122"/>
                <a:sym typeface="+mn-ea"/>
              </a:rPr>
              <a:t> </a:t>
            </a:r>
            <a:r>
              <a:rPr lang="zh-CN" altLang="en-US" sz="2000" b="1">
                <a:solidFill>
                  <a:srgbClr val="FF0000"/>
                </a:solidFill>
                <a:latin typeface="楷体" panose="02010609060101010101" charset="-122"/>
                <a:ea typeface="楷体" panose="02010609060101010101" charset="-122"/>
                <a:cs typeface="楷体" panose="02010609060101010101" charset="-122"/>
                <a:sym typeface="+mn-ea"/>
              </a:rPr>
              <a:t>促进个人收入分配公平，生产要素产参与分配</a:t>
            </a:r>
            <a:r>
              <a:rPr lang="zh-CN" altLang="en-US" sz="2000" b="1">
                <a:latin typeface="楷体" panose="02010609060101010101" charset="-122"/>
                <a:ea typeface="楷体" panose="02010609060101010101" charset="-122"/>
                <a:cs typeface="楷体" panose="02010609060101010101" charset="-122"/>
                <a:sym typeface="+mn-ea"/>
              </a:rPr>
              <a:t>（选择题）</a:t>
            </a:r>
            <a:endParaRPr lang="zh-CN" altLang="en-US" sz="2000" b="1">
              <a:solidFill>
                <a:schemeClr val="tx1"/>
              </a:solidFill>
              <a:latin typeface="楷体" panose="02010609060101010101" charset="-122"/>
              <a:ea typeface="楷体" panose="02010609060101010101" charset="-122"/>
              <a:cs typeface="楷体" panose="02010609060101010101" charset="-122"/>
              <a:sym typeface="+mn-ea"/>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2022</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天津高考</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solidFill>
                  <a:srgbClr val="FF0000"/>
                </a:solidFill>
                <a:latin typeface="楷体" panose="02010609060101010101" charset="-122"/>
                <a:ea typeface="楷体" panose="02010609060101010101" charset="-122"/>
                <a:cs typeface="楷体" panose="02010609060101010101" charset="-122"/>
                <a:sym typeface="+mn-ea"/>
              </a:rPr>
              <a:t>促进个人收入分配公平，</a:t>
            </a:r>
            <a:r>
              <a:rPr lang="zh-CN" altLang="en-US" sz="2000" b="1">
                <a:latin typeface="楷体" panose="02010609060101010101" charset="-122"/>
                <a:ea typeface="楷体" panose="02010609060101010101" charset="-122"/>
                <a:cs typeface="楷体" panose="02010609060101010101" charset="-122"/>
                <a:sym typeface="+mn-ea"/>
              </a:rPr>
              <a:t>共同富裕（主观题）</a:t>
            </a:r>
            <a:endParaRPr lang="zh-CN" altLang="en-US" sz="2000" b="1">
              <a:solidFill>
                <a:schemeClr val="tx1"/>
              </a:solidFill>
              <a:latin typeface="楷体" panose="02010609060101010101" charset="-122"/>
              <a:ea typeface="楷体" panose="02010609060101010101" charset="-122"/>
              <a:cs typeface="楷体" panose="02010609060101010101" charset="-122"/>
              <a:sym typeface="+mn-ea"/>
            </a:endParaRPr>
          </a:p>
          <a:p>
            <a:pPr>
              <a:lnSpc>
                <a:spcPct val="90000"/>
              </a:lnSpc>
            </a:pPr>
            <a:r>
              <a:rPr lang="en-US" altLang="zh-CN" sz="2000" b="1">
                <a:latin typeface="楷体" panose="02010609060101010101" charset="-122"/>
                <a:ea typeface="楷体" panose="02010609060101010101" charset="-122"/>
                <a:cs typeface="楷体" panose="02010609060101010101" charset="-122"/>
                <a:sym typeface="+mn-ea"/>
              </a:rPr>
              <a:t>2021</a:t>
            </a:r>
            <a:r>
              <a:rPr lang="zh-CN" altLang="en-US" sz="2000" b="1">
                <a:latin typeface="楷体" panose="02010609060101010101" charset="-122"/>
                <a:ea typeface="楷体" panose="02010609060101010101" charset="-122"/>
                <a:cs typeface="楷体" panose="02010609060101010101" charset="-122"/>
                <a:sym typeface="+mn-ea"/>
              </a:rPr>
              <a:t>年</a:t>
            </a:r>
            <a:r>
              <a:rPr lang="en-US" altLang="zh-CN" sz="2000" b="1">
                <a:latin typeface="楷体" panose="02010609060101010101" charset="-122"/>
                <a:ea typeface="楷体" panose="02010609060101010101" charset="-122"/>
                <a:cs typeface="楷体" panose="02010609060101010101" charset="-122"/>
                <a:sym typeface="+mn-ea"/>
              </a:rPr>
              <a:t>6</a:t>
            </a:r>
            <a:r>
              <a:rPr lang="zh-CN" altLang="en-US" sz="2000" b="1">
                <a:latin typeface="楷体" panose="02010609060101010101" charset="-122"/>
                <a:ea typeface="楷体" panose="02010609060101010101" charset="-122"/>
                <a:cs typeface="楷体" panose="02010609060101010101" charset="-122"/>
                <a:sym typeface="+mn-ea"/>
              </a:rPr>
              <a:t>月</a:t>
            </a:r>
            <a:r>
              <a:rPr lang="en-US" altLang="zh-CN" sz="2000" b="1">
                <a:latin typeface="楷体" panose="02010609060101010101" charset="-122"/>
                <a:ea typeface="楷体" panose="02010609060101010101" charset="-122"/>
                <a:cs typeface="楷体" panose="02010609060101010101" charset="-122"/>
                <a:sym typeface="+mn-ea"/>
              </a:rPr>
              <a:t> </a:t>
            </a:r>
            <a:r>
              <a:rPr lang="zh-CN" altLang="en-US" sz="2000" b="1">
                <a:latin typeface="楷体" panose="02010609060101010101" charset="-122"/>
                <a:ea typeface="楷体" panose="02010609060101010101" charset="-122"/>
                <a:cs typeface="楷体" panose="02010609060101010101" charset="-122"/>
                <a:sym typeface="+mn-ea"/>
              </a:rPr>
              <a:t>北京高考</a:t>
            </a:r>
            <a:r>
              <a:rPr lang="en-US" altLang="zh-CN" sz="2000" b="1">
                <a:solidFill>
                  <a:srgbClr val="FF0000"/>
                </a:solidFill>
                <a:latin typeface="楷体" panose="02010609060101010101" charset="-122"/>
                <a:ea typeface="楷体" panose="02010609060101010101" charset="-122"/>
                <a:cs typeface="楷体" panose="02010609060101010101" charset="-122"/>
                <a:sym typeface="+mn-ea"/>
              </a:rPr>
              <a:t> </a:t>
            </a:r>
            <a:r>
              <a:rPr lang="zh-CN" altLang="en-US" sz="2000" b="1">
                <a:solidFill>
                  <a:srgbClr val="FF0000"/>
                </a:solidFill>
                <a:latin typeface="楷体" panose="02010609060101010101" charset="-122"/>
                <a:ea typeface="楷体" panose="02010609060101010101" charset="-122"/>
                <a:cs typeface="楷体" panose="02010609060101010101" charset="-122"/>
                <a:sym typeface="+mn-ea"/>
              </a:rPr>
              <a:t>促进个人收入分配公平</a:t>
            </a:r>
            <a:r>
              <a:rPr lang="zh-CN" altLang="en-US" sz="2000" b="1">
                <a:latin typeface="楷体" panose="02010609060101010101" charset="-122"/>
                <a:ea typeface="楷体" panose="02010609060101010101" charset="-122"/>
                <a:cs typeface="楷体" panose="02010609060101010101" charset="-122"/>
                <a:sym typeface="+mn-ea"/>
              </a:rPr>
              <a:t>（选择题）</a:t>
            </a:r>
            <a:endParaRPr lang="zh-CN" altLang="en-US" sz="2000" b="1" kern="100">
              <a:effectLst/>
              <a:latin typeface="楷体" panose="02010609060101010101" charset="-122"/>
              <a:ea typeface="楷体" panose="02010609060101010101" charset="-122"/>
              <a:cs typeface="楷体" panose="02010609060101010101" charset="-122"/>
              <a:sym typeface="+mn-ea"/>
            </a:endParaRPr>
          </a:p>
        </p:txBody>
      </p:sp>
      <p:sp>
        <p:nvSpPr>
          <p:cNvPr id="11" name="文本框 7" title=""/>
          <p:cNvSpPr txBox="1"/>
          <p:nvPr>
            <p:custDataLst>
              <p:tags r:id="rId6"/>
            </p:custDataLst>
          </p:nvPr>
        </p:nvSpPr>
        <p:spPr>
          <a:xfrm>
            <a:off x="5883275" y="1010920"/>
            <a:ext cx="6085840" cy="42964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spcBef>
                <a:spcPct val="0"/>
              </a:spcBef>
              <a:spcAft>
                <a:spcPct val="0"/>
              </a:spcAft>
            </a:pPr>
            <a:r>
              <a:rPr lang="en-US" altLang="zh-CN" sz="2400" b="1">
                <a:latin typeface="微软雅黑" panose="020b0503020204020204" charset="-122"/>
                <a:ea typeface="微软雅黑" panose="020b0503020204020204" charset="-122"/>
                <a:cs typeface="微软雅黑" panose="020b0503020204020204" charset="-122"/>
                <a:sym typeface="+mn-ea"/>
              </a:rPr>
              <a:t>1.</a:t>
            </a:r>
            <a:r>
              <a:rPr lang="zh-CN" altLang="en-US" sz="2400" b="1">
                <a:latin typeface="微软雅黑" panose="020b0503020204020204" charset="-122"/>
                <a:ea typeface="微软雅黑" panose="020b0503020204020204" charset="-122"/>
                <a:cs typeface="微软雅黑" panose="020b0503020204020204" charset="-122"/>
                <a:sym typeface="+mn-ea"/>
              </a:rPr>
              <a:t>以选择题的形式考查我国</a:t>
            </a:r>
            <a:r>
              <a:rPr lang="zh-CN" altLang="en-US" sz="2400" b="1">
                <a:highlight>
                  <a:srgbClr val="FFFF00"/>
                </a:highlight>
                <a:latin typeface="微软雅黑" panose="020b0503020204020204" charset="-122"/>
                <a:ea typeface="微软雅黑" panose="020b0503020204020204" charset="-122"/>
                <a:cs typeface="微软雅黑" panose="020b0503020204020204" charset="-122"/>
                <a:sym typeface="+mn-ea"/>
              </a:rPr>
              <a:t>收入分配的方式</a:t>
            </a:r>
            <a:r>
              <a:rPr lang="zh-CN" altLang="en-US" sz="2400" b="1">
                <a:latin typeface="微软雅黑" panose="020b0503020204020204" charset="-122"/>
                <a:ea typeface="微软雅黑" panose="020b0503020204020204" charset="-122"/>
                <a:cs typeface="微软雅黑" panose="020b0503020204020204" charset="-122"/>
                <a:sym typeface="+mn-ea"/>
              </a:rPr>
              <a:t>，</a:t>
            </a:r>
            <a:r>
              <a:rPr lang="zh-CN" altLang="en-US" sz="2400" b="1">
                <a:highlight>
                  <a:srgbClr val="FFFF00"/>
                </a:highlight>
                <a:latin typeface="微软雅黑" panose="020b0503020204020204" charset="-122"/>
                <a:ea typeface="微软雅黑" panose="020b0503020204020204" charset="-122"/>
                <a:cs typeface="微软雅黑" panose="020b0503020204020204" charset="-122"/>
                <a:sym typeface="+mn-ea"/>
              </a:rPr>
              <a:t>初次分配、再分配及第三次分配</a:t>
            </a:r>
            <a:r>
              <a:rPr lang="zh-CN" altLang="en-US" sz="2400" b="1">
                <a:latin typeface="微软雅黑" panose="020b0503020204020204" charset="-122"/>
                <a:ea typeface="微软雅黑" panose="020b0503020204020204" charset="-122"/>
                <a:cs typeface="微软雅黑" panose="020b0503020204020204" charset="-122"/>
                <a:sym typeface="+mn-ea"/>
              </a:rPr>
              <a:t>，以及</a:t>
            </a:r>
            <a:r>
              <a:rPr lang="zh-CN" altLang="en-US" sz="2400" b="1">
                <a:highlight>
                  <a:srgbClr val="FFFF00"/>
                </a:highlight>
                <a:latin typeface="微软雅黑" panose="020b0503020204020204" charset="-122"/>
                <a:ea typeface="微软雅黑" panose="020b0503020204020204" charset="-122"/>
                <a:cs typeface="微软雅黑" panose="020b0503020204020204" charset="-122"/>
                <a:sym typeface="+mn-ea"/>
              </a:rPr>
              <a:t>社会保障的内容</a:t>
            </a:r>
            <a:r>
              <a:rPr lang="zh-CN" altLang="en-US" sz="2400" b="1">
                <a:latin typeface="微软雅黑" panose="020b0503020204020204" charset="-122"/>
                <a:ea typeface="微软雅黑" panose="020b0503020204020204" charset="-122"/>
                <a:cs typeface="微软雅黑" panose="020b0503020204020204" charset="-122"/>
                <a:sym typeface="+mn-ea"/>
              </a:rPr>
              <a:t>。</a:t>
            </a:r>
            <a:endParaRPr lang="zh-CN" altLang="en-US" sz="2400" b="1">
              <a:latin typeface="微软雅黑" panose="020b0503020204020204" charset="-122"/>
              <a:ea typeface="微软雅黑" panose="020b0503020204020204" charset="-122"/>
              <a:cs typeface="微软雅黑" panose="020b0503020204020204" charset="-122"/>
              <a:sym typeface="+mn-ea"/>
            </a:endParaRPr>
          </a:p>
          <a:p>
            <a:pPr lvl="0">
              <a:lnSpc>
                <a:spcPct val="120000"/>
              </a:lnSpc>
              <a:spcBef>
                <a:spcPct val="0"/>
              </a:spcBef>
              <a:spcAft>
                <a:spcPct val="0"/>
              </a:spcAft>
            </a:pPr>
            <a:r>
              <a:rPr lang="en-US" altLang="zh-CN" sz="2400" b="1">
                <a:latin typeface="微软雅黑" panose="020b0503020204020204" charset="-122"/>
                <a:ea typeface="微软雅黑" panose="020b0503020204020204" charset="-122"/>
                <a:cs typeface="微软雅黑" panose="020b0503020204020204" charset="-122"/>
                <a:sym typeface="+mn-ea"/>
              </a:rPr>
              <a:t>2.</a:t>
            </a:r>
            <a:r>
              <a:rPr lang="zh-CN" altLang="en-US" sz="2400" b="1">
                <a:latin typeface="微软雅黑" panose="020b0503020204020204" charset="-122"/>
                <a:ea typeface="微软雅黑" panose="020b0503020204020204" charset="-122"/>
                <a:cs typeface="微软雅黑" panose="020b0503020204020204" charset="-122"/>
                <a:sym typeface="+mn-ea"/>
              </a:rPr>
              <a:t>在非选择题方面，可能会以原因类和措施类题型，结合扶贫攻坚、乡村振兴、覆盖城乡的社会保障制度、“六稳”中的保居民就业、保基本民生等热点考查</a:t>
            </a:r>
            <a:r>
              <a:rPr lang="zh-CN" altLang="en-US" sz="2400" b="1">
                <a:highlight>
                  <a:srgbClr val="FFFF00"/>
                </a:highlight>
                <a:latin typeface="微软雅黑" panose="020b0503020204020204" charset="-122"/>
                <a:ea typeface="微软雅黑" panose="020b0503020204020204" charset="-122"/>
                <a:cs typeface="微软雅黑" panose="020b0503020204020204" charset="-122"/>
                <a:sym typeface="+mn-ea"/>
              </a:rPr>
              <a:t>完善个人收入分配、促进社会公平、完善社会保障体系的原因和措施</a:t>
            </a:r>
            <a:r>
              <a:rPr lang="zh-CN" altLang="en-US" sz="2400" b="1">
                <a:latin typeface="微软雅黑" panose="020b0503020204020204" charset="-122"/>
                <a:ea typeface="微软雅黑" panose="020b0503020204020204" charset="-122"/>
                <a:cs typeface="微软雅黑" panose="020b0503020204020204" charset="-122"/>
                <a:sym typeface="+mn-ea"/>
              </a:rPr>
              <a:t>。</a:t>
            </a:r>
            <a:endParaRPr lang="zh-CN" altLang="en-US" sz="2400" b="1">
              <a:latin typeface="微软雅黑" panose="020b0503020204020204" charset="-122"/>
              <a:ea typeface="微软雅黑" panose="020b0503020204020204" charset="-122"/>
              <a:cs typeface="微软雅黑" panose="020b0503020204020204" charset="-122"/>
              <a:sym typeface="+mn-ea"/>
            </a:endParaRPr>
          </a:p>
        </p:txBody>
      </p:sp>
      <p:pic>
        <p:nvPicPr>
          <p:cNvPr id="2" name="Picture 2" title=""/>
          <p:cNvPicPr>
            <a:picLocks noChangeAspect="1"/>
          </p:cNvPicPr>
          <p:nvPr>
            <p:custDataLst>
              <p:tags r:id="rId8"/>
            </p:custDataLst>
          </p:nvPr>
        </p:nvPicPr>
        <p:blipFill>
          <a:blip r:embed="rId7"/>
          <a:stretch>
            <a:fillRect/>
          </a:stretch>
        </p:blipFill>
        <p:spPr>
          <a:xfrm flipH="1">
            <a:off x="10591800" y="11379200"/>
            <a:ext cx="0" cy="0"/>
          </a:xfrm>
          <a:prstGeom prst="rect">
            <a:avLst/>
          </a:prstGeom>
          <a:ln>
            <a:noFill/>
          </a:ln>
        </p:spPr>
      </p:pic>
      <p:sp>
        <p:nvSpPr>
          <p:cNvPr id="3" name="文本框 2" title=""/>
          <p:cNvSpPr txBox="1"/>
          <p:nvPr>
            <p:custDataLst>
              <p:tags r:id="rId9"/>
            </p:custDataLst>
          </p:nvPr>
        </p:nvSpPr>
        <p:spPr>
          <a:xfrm>
            <a:off x="580390" y="5199380"/>
            <a:ext cx="11222990" cy="14852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1B05F1"/>
                </a:solidFill>
                <a:latin typeface="楷体" panose="02010609060101010101" charset="-122"/>
                <a:ea typeface="楷体" panose="02010609060101010101" charset="-122"/>
                <a:sym typeface="+mn-ea"/>
              </a:rPr>
              <a:t>第四课在高考考查中以选择题为主，围绕以收入分配和社会保障两大核心词语展开，一定要仔细掌握。主观题围绕国家促进社会公平的举措为切入口，考查实现共同富裕的目标，常常和前三课的重点知识一起考查，复习中要融会贯通、构建体系。</a:t>
            </a:r>
            <a:endParaRPr lang="zh-CN" altLang="en-US" sz="2400" b="1">
              <a:solidFill>
                <a:srgbClr val="1B05F1"/>
              </a:solidFill>
              <a:latin typeface="楷体" panose="02010609060101010101" charset="-122"/>
              <a:ea typeface="楷体" panose="02010609060101010101" charset="-122"/>
              <a:sym typeface="+mn-ea"/>
            </a:endParaRPr>
          </a:p>
        </p:txBody>
      </p:sp>
      <p:sp>
        <p:nvSpPr>
          <p:cNvPr id="4" name="文本框 3" title=""/>
          <p:cNvSpPr txBox="1"/>
          <p:nvPr>
            <p:custDataLst>
              <p:tags r:id="rId10"/>
            </p:custDataLst>
          </p:nvPr>
        </p:nvSpPr>
        <p:spPr>
          <a:xfrm>
            <a:off x="3413760" y="15240"/>
            <a:ext cx="366966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kern="0" noProof="0">
                <a:ln>
                  <a:noFill/>
                </a:ln>
                <a:solidFill>
                  <a:srgbClr val="FF0000"/>
                </a:solidFill>
                <a:effectLst/>
                <a:uLnTx/>
                <a:uFillTx/>
                <a:latin typeface="微软雅黑" panose="020b0503020204020204" charset="-122"/>
                <a:ea typeface="微软雅黑" panose="020b0503020204020204" charset="-122"/>
                <a:sym typeface="+mn-ea"/>
              </a:rPr>
              <a:t>我国的个人收入分配</a:t>
            </a:r>
            <a:endParaRPr lang="zh-CN" altLang="en-US" sz="2800" b="1" kern="0" noProof="0">
              <a:ln>
                <a:noFill/>
              </a:ln>
              <a:solidFill>
                <a:srgbClr val="FF0000"/>
              </a:solidFill>
              <a:effectLst/>
              <a:uLnTx/>
              <a:uFillTx/>
              <a:latin typeface="微软雅黑" panose="020b0503020204020204" charset="-122"/>
              <a:ea typeface="微软雅黑" panose="020b0503020204020204" charset="-122"/>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矩形 6" title=""/>
          <p:cNvSpPr/>
          <p:nvPr>
            <p:custDataLst>
              <p:tags r:id="rId4"/>
            </p:custDataLst>
          </p:nvPr>
        </p:nvSpPr>
        <p:spPr>
          <a:xfrm>
            <a:off x="0" y="1786890"/>
            <a:ext cx="12192000" cy="2746375"/>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cs typeface="+mn-ea"/>
              <a:sym typeface="+mn-lt"/>
            </a:endParaRPr>
          </a:p>
        </p:txBody>
      </p:sp>
      <p:sp>
        <p:nvSpPr>
          <p:cNvPr id="2" name="矩形 1" title=""/>
          <p:cNvSpPr/>
          <p:nvPr>
            <p:custDataLst>
              <p:tags r:id="rId5"/>
            </p:custDataLst>
          </p:nvPr>
        </p:nvSpPr>
        <p:spPr>
          <a:xfrm>
            <a:off x="0" y="0"/>
            <a:ext cx="3794078" cy="6858000"/>
          </a:xfrm>
          <a:prstGeom prst="rect">
            <a:avLst/>
          </a:prstGeom>
          <a:blipFill dpi="0" rotWithShape="1">
            <a:blip r:embed="rId6"/>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cs typeface="+mn-ea"/>
              <a:sym typeface="+mn-lt"/>
            </a:endParaRPr>
          </a:p>
        </p:txBody>
      </p:sp>
      <p:sp>
        <p:nvSpPr>
          <p:cNvPr id="3" name="矩形 2" title=""/>
          <p:cNvSpPr/>
          <p:nvPr>
            <p:custDataLst>
              <p:tags r:id="rId7"/>
            </p:custDataLst>
          </p:nvPr>
        </p:nvSpPr>
        <p:spPr>
          <a:xfrm>
            <a:off x="0" y="0"/>
            <a:ext cx="3794078" cy="6858000"/>
          </a:xfrm>
          <a:prstGeom prst="rect">
            <a:avLst/>
          </a:prstGeom>
          <a:gradFill>
            <a:gsLst>
              <a:gs pos="0">
                <a:srgbClr val="007BD3"/>
              </a:gs>
              <a:gs pos="100000">
                <a:srgbClr val="034373"/>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cs typeface="+mn-ea"/>
              <a:sym typeface="+mn-lt"/>
            </a:endParaRPr>
          </a:p>
        </p:txBody>
      </p:sp>
      <p:cxnSp>
        <p:nvCxnSpPr>
          <p:cNvPr id="4" name="直线连接符 3" title=""/>
          <p:cNvCxnSpPr/>
          <p:nvPr>
            <p:custDataLst>
              <p:tags r:id="rId8"/>
            </p:custDataLst>
          </p:nvPr>
        </p:nvCxnSpPr>
        <p:spPr>
          <a:xfrm>
            <a:off x="0" y="3329058"/>
            <a:ext cx="379407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custDataLst>
              <p:tags r:id="rId9"/>
            </p:custDataLst>
          </p:nvPr>
        </p:nvSpPr>
        <p:spPr>
          <a:xfrm>
            <a:off x="261620" y="3537585"/>
            <a:ext cx="2713355" cy="7067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a:solidFill>
                  <a:schemeClr val="bg1"/>
                </a:solidFill>
                <a:cs typeface="+mn-ea"/>
                <a:sym typeface="+mn-lt"/>
              </a:rPr>
              <a:t>PART</a:t>
            </a:r>
            <a:r>
              <a:rPr lang="zh-CN" altLang="en-US" sz="4000">
                <a:solidFill>
                  <a:schemeClr val="bg1"/>
                </a:solidFill>
                <a:cs typeface="+mn-ea"/>
                <a:sym typeface="+mn-lt"/>
              </a:rPr>
              <a:t> </a:t>
            </a:r>
            <a:r>
              <a:rPr lang="en-US" altLang="zh-CN" sz="4000">
                <a:solidFill>
                  <a:schemeClr val="bg1"/>
                </a:solidFill>
                <a:cs typeface="+mn-ea"/>
                <a:sym typeface="+mn-lt"/>
              </a:rPr>
              <a:t>TWO</a:t>
            </a:r>
            <a:endParaRPr lang="en-US" altLang="zh-CN" sz="4000">
              <a:solidFill>
                <a:schemeClr val="bg1"/>
              </a:solidFill>
              <a:cs typeface="+mn-ea"/>
              <a:sym typeface="+mn-lt"/>
            </a:endParaRPr>
          </a:p>
        </p:txBody>
      </p:sp>
      <p:sp>
        <p:nvSpPr>
          <p:cNvPr id="9" name="文本框 8" title=""/>
          <p:cNvSpPr txBox="1"/>
          <p:nvPr>
            <p:custDataLst>
              <p:tags r:id="rId10"/>
            </p:custDataLst>
          </p:nvPr>
        </p:nvSpPr>
        <p:spPr>
          <a:xfrm>
            <a:off x="3985895" y="1786890"/>
            <a:ext cx="7999730" cy="39585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pPr>
            <a:r>
              <a:rPr lang="zh-CN" altLang="en-US" sz="11500" b="1">
                <a:solidFill>
                  <a:srgbClr val="2205F9"/>
                </a:solidFill>
                <a:latin typeface="华文行楷" panose="02010800040101010101" charset="-122"/>
                <a:ea typeface="华文行楷" panose="02010800040101010101" charset="-122"/>
                <a:sym typeface="+mn-ea"/>
              </a:rPr>
              <a:t>知识重构</a:t>
            </a:r>
            <a:endParaRPr lang="zh-CN" altLang="en-US" sz="11500" b="1">
              <a:solidFill>
                <a:srgbClr val="2205F9"/>
              </a:solidFill>
              <a:latin typeface="华文行楷" panose="02010800040101010101" charset="-122"/>
              <a:ea typeface="华文行楷" panose="02010800040101010101" charset="-122"/>
              <a:sym typeface="+mn-ea"/>
            </a:endParaRPr>
          </a:p>
          <a:p>
            <a:pPr algn="ctr" fontAlgn="auto">
              <a:lnSpc>
                <a:spcPct val="100000"/>
              </a:lnSpc>
              <a:buClrTx/>
              <a:buSzTx/>
              <a:buFontTx/>
            </a:pPr>
            <a:r>
              <a:rPr lang="zh-CN" altLang="en-US" sz="4000" b="1">
                <a:solidFill>
                  <a:srgbClr val="FF0000"/>
                </a:solidFill>
                <a:latin typeface="宋体" panose="02010600030101010101" pitchFamily="2" charset="-122"/>
                <a:ea typeface="宋体" panose="02010600030101010101" pitchFamily="2" charset="-122"/>
                <a:sym typeface="+mn-ea"/>
              </a:rPr>
              <a:t>（大单元模块整合、知识结构梳理）</a:t>
            </a:r>
            <a:endParaRPr kumimoji="1" lang="zh-CN" altLang="en-US" sz="4000" b="1">
              <a:solidFill>
                <a:srgbClr val="FF0000"/>
              </a:solidFill>
              <a:latin typeface="宋体" panose="02010600030101010101" pitchFamily="2" charset="-122"/>
              <a:ea typeface="宋体" panose="02010600030101010101" pitchFamily="2" charset="-122"/>
              <a:cs typeface="+mn-ea"/>
              <a:sym typeface="+mn-ea"/>
            </a:endParaRPr>
          </a:p>
        </p:txBody>
      </p:sp>
      <p:sp>
        <p:nvSpPr>
          <p:cNvPr id="8" name="文本框 7" title=""/>
          <p:cNvSpPr txBox="1"/>
          <p:nvPr>
            <p:custDataLst>
              <p:tags r:id="rId11"/>
            </p:custDataLst>
          </p:nvPr>
        </p:nvSpPr>
        <p:spPr>
          <a:xfrm>
            <a:off x="1115060" y="1646555"/>
            <a:ext cx="1976120" cy="177546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11500">
                <a:solidFill>
                  <a:schemeClr val="bg1"/>
                </a:solidFill>
                <a:latin typeface="微软雅黑" panose="020b0503020204020204" charset="-122"/>
                <a:ea typeface="微软雅黑" panose="020b0503020204020204" charset="-122"/>
                <a:cs typeface="+mn-ea"/>
                <a:sym typeface="+mn-lt"/>
              </a:rPr>
              <a:t>02</a:t>
            </a:r>
            <a:endParaRPr kumimoji="1" lang="en-US" altLang="zh-CN" sz="11500">
              <a:solidFill>
                <a:schemeClr val="bg1"/>
              </a:solidFill>
              <a:latin typeface="微软雅黑" panose="020b0503020204020204" charset="-122"/>
              <a:ea typeface="微软雅黑" panose="020b0503020204020204" charset="-122"/>
              <a:cs typeface="+mn-ea"/>
              <a:sym typeface="+mn-lt"/>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Oval 42" title=""/>
          <p:cNvSpPr>
            <a:spLocks noChangeArrowheads="1"/>
          </p:cNvSpPr>
          <p:nvPr>
            <p:custDataLst>
              <p:tags r:id="rId3"/>
            </p:custDataLst>
          </p:nvPr>
        </p:nvSpPr>
        <p:spPr bwMode="auto">
          <a:xfrm>
            <a:off x="96520" y="42545"/>
            <a:ext cx="2420620" cy="768985"/>
          </a:xfrm>
          <a:prstGeom prst="ellipse">
            <a:avLst/>
          </a:prstGeom>
          <a:solidFill>
            <a:srgbClr val="92D050"/>
          </a:solidFill>
          <a:ln>
            <a:solidFill>
              <a:srgbClr val="6C7A74"/>
            </a:solidFill>
          </a:ln>
        </p:spPr>
        <p:txBody>
          <a:bodyPr anchor="ct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9pPr>
          </a:lstStyle>
          <a:p>
            <a:pPr algn="ctr" eaLnBrk="1" hangingPunct="1">
              <a:lnSpc>
                <a:spcPct val="100000"/>
              </a:lnSpc>
              <a:spcBef>
                <a:spcPct val="0"/>
              </a:spcBef>
              <a:buFont typeface="Arial" pitchFamily="34" charset="0"/>
              <a:buNone/>
            </a:pPr>
            <a:r>
              <a:rPr lang="zh-CN" altLang="en-US" b="1">
                <a:solidFill>
                  <a:schemeClr val="bg1"/>
                </a:solidFill>
                <a:latin typeface="Arial" pitchFamily="34" charset="0"/>
                <a:ea typeface="微软雅黑" panose="020b0503020204020204" charset="-122"/>
                <a:sym typeface="Arial" pitchFamily="34" charset="0"/>
              </a:rPr>
              <a:t>专题体系</a:t>
            </a:r>
            <a:endParaRPr lang="zh-CN" altLang="en-US" b="1">
              <a:solidFill>
                <a:schemeClr val="bg1"/>
              </a:solidFill>
              <a:latin typeface="Arial" pitchFamily="34" charset="0"/>
              <a:ea typeface="微软雅黑" panose="020b0503020204020204" charset="-122"/>
              <a:sym typeface="Arial" pitchFamily="34" charset="0"/>
            </a:endParaRPr>
          </a:p>
        </p:txBody>
      </p:sp>
      <p:grpSp>
        <p:nvGrpSpPr>
          <p:cNvPr id="8" name="组合 7" title=""/>
          <p:cNvGrpSpPr/>
          <p:nvPr>
            <p:custDataLst>
              <p:tags r:id="rId4"/>
            </p:custDataLst>
          </p:nvPr>
        </p:nvGrpSpPr>
        <p:grpSpPr>
          <a:xfrm>
            <a:off x="1025525" y="922655"/>
            <a:ext cx="10625455" cy="5342230"/>
            <a:chOff x="258904" y="1373093"/>
            <a:chExt cx="9946046" cy="5031033"/>
          </a:xfrm>
        </p:grpSpPr>
        <p:sp>
          <p:nvSpPr>
            <p:cNvPr id="9" name="矩形 8"/>
            <p:cNvSpPr/>
            <p:nvPr>
              <p:custDataLst>
                <p:tags r:id="rId5"/>
              </p:custDataLst>
            </p:nvPr>
          </p:nvSpPr>
          <p:spPr>
            <a:xfrm>
              <a:off x="258904" y="1739721"/>
              <a:ext cx="1114659" cy="955620"/>
            </a:xfrm>
            <a:prstGeom prst="rect">
              <a:avLst/>
            </a:prstGeom>
            <a:solidFill>
              <a:schemeClr val="bg1">
                <a:lumMod val="85000"/>
              </a:schemeClr>
            </a:solidFill>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charset="0"/>
                  <a:ea typeface="方正中等线简体" panose="03000509000000000000" pitchFamily="65" charset="-122"/>
                </a:rPr>
                <a:t>我国的</a:t>
              </a:r>
              <a:endParaRPr lang="zh-CN" altLang="en-US" sz="2000" b="1" kern="100">
                <a:latin typeface="Times New Roman" panose="02020603050405020304" charset="0"/>
                <a:ea typeface="方正中等线简体" panose="03000509000000000000" pitchFamily="65" charset="-122"/>
              </a:endParaRPr>
            </a:p>
            <a:p>
              <a:pPr algn="ctr">
                <a:spcAft>
                  <a:spcPct val="0"/>
                </a:spcAft>
              </a:pPr>
              <a:r>
                <a:rPr lang="zh-CN" altLang="en-US" sz="2000" b="1" kern="100">
                  <a:latin typeface="Times New Roman" panose="02020603050405020304" charset="0"/>
                  <a:ea typeface="方正中等线简体" panose="03000509000000000000" pitchFamily="65" charset="-122"/>
                </a:rPr>
                <a:t>基本经</a:t>
              </a:r>
              <a:endParaRPr lang="zh-CN" altLang="en-US" sz="2000" b="1" kern="100">
                <a:latin typeface="Times New Roman" panose="02020603050405020304" charset="0"/>
                <a:ea typeface="方正中等线简体" panose="03000509000000000000" pitchFamily="65" charset="-122"/>
              </a:endParaRPr>
            </a:p>
            <a:p>
              <a:pPr algn="ctr">
                <a:spcAft>
                  <a:spcPct val="0"/>
                </a:spcAft>
              </a:pPr>
              <a:r>
                <a:rPr lang="zh-CN" altLang="en-US" sz="2000" b="1" kern="100">
                  <a:latin typeface="Times New Roman" panose="02020603050405020304" charset="0"/>
                  <a:ea typeface="方正中等线简体" panose="03000509000000000000" pitchFamily="65" charset="-122"/>
                </a:rPr>
                <a:t>济制度</a:t>
              </a:r>
              <a:endParaRPr lang="zh-CN" altLang="en-US" sz="2000" b="1" kern="100">
                <a:effectLst/>
                <a:latin typeface="Times New Roman" panose="02020603050405020304" charset="0"/>
                <a:ea typeface="方正中等线简体" panose="03000509000000000000" pitchFamily="65" charset="-122"/>
              </a:endParaRPr>
            </a:p>
          </p:txBody>
        </p:sp>
        <p:sp>
          <p:nvSpPr>
            <p:cNvPr id="2" name="矩形 1"/>
            <p:cNvSpPr/>
            <p:nvPr>
              <p:custDataLst>
                <p:tags r:id="rId6"/>
              </p:custDataLst>
            </p:nvPr>
          </p:nvSpPr>
          <p:spPr>
            <a:xfrm>
              <a:off x="3743325" y="1846779"/>
              <a:ext cx="1879686"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charset="0"/>
                  <a:ea typeface="方正中等线简体" panose="03000509000000000000" pitchFamily="65" charset="-122"/>
                </a:rPr>
                <a:t>公有制为主体</a:t>
              </a:r>
              <a:endParaRPr lang="zh-CN" altLang="en-US" sz="2000" b="1" kern="100">
                <a:latin typeface="Times New Roman" panose="02020603050405020304" charset="0"/>
                <a:ea typeface="方正中等线简体" panose="03000509000000000000" pitchFamily="65" charset="-122"/>
              </a:endParaRPr>
            </a:p>
          </p:txBody>
        </p:sp>
        <p:sp>
          <p:nvSpPr>
            <p:cNvPr id="11" name="矩形 10"/>
            <p:cNvSpPr/>
            <p:nvPr>
              <p:custDataLst>
                <p:tags r:id="rId7"/>
              </p:custDataLst>
            </p:nvPr>
          </p:nvSpPr>
          <p:spPr>
            <a:xfrm>
              <a:off x="7935060" y="1701602"/>
              <a:ext cx="1472514" cy="9556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smtClean="0">
                  <a:latin typeface="Times New Roman" panose="02020603050405020304" charset="0"/>
                  <a:ea typeface="方正中等线简体" panose="03000509000000000000" pitchFamily="65" charset="-122"/>
                </a:rPr>
                <a:t>市场</a:t>
              </a:r>
              <a:endParaRPr lang="en-US" altLang="zh-CN" sz="2000" b="1" kern="100" smtClean="0">
                <a:latin typeface="Times New Roman" panose="02020603050405020304" charset="0"/>
                <a:ea typeface="方正中等线简体" panose="03000509000000000000" pitchFamily="65" charset="-122"/>
              </a:endParaRPr>
            </a:p>
            <a:p>
              <a:pPr algn="ctr">
                <a:spcAft>
                  <a:spcPct val="0"/>
                </a:spcAft>
              </a:pPr>
              <a:r>
                <a:rPr lang="zh-CN" altLang="en-US" sz="2000" b="1" kern="100" smtClean="0">
                  <a:latin typeface="Times New Roman" panose="02020603050405020304" charset="0"/>
                  <a:ea typeface="方正中等线简体" panose="03000509000000000000" pitchFamily="65" charset="-122"/>
                </a:rPr>
                <a:t>调节</a:t>
              </a:r>
              <a:endParaRPr lang="zh-CN" altLang="en-US" sz="2000" b="1" kern="100" smtClean="0">
                <a:latin typeface="Times New Roman" panose="02020603050405020304" charset="0"/>
                <a:ea typeface="方正中等线简体" panose="03000509000000000000" pitchFamily="65" charset="-122"/>
              </a:endParaRPr>
            </a:p>
            <a:p>
              <a:pPr algn="ctr">
                <a:spcAft>
                  <a:spcPct val="0"/>
                </a:spcAft>
              </a:pPr>
              <a:r>
                <a:rPr lang="en-US" altLang="zh-CN" sz="2000" b="1" kern="100" smtClean="0">
                  <a:latin typeface="Times New Roman" panose="02020603050405020304" charset="0"/>
                  <a:ea typeface="方正中等线简体" panose="03000509000000000000" pitchFamily="65" charset="-122"/>
                </a:rPr>
                <a:t>(</a:t>
              </a:r>
              <a:r>
                <a:rPr lang="zh-CN" altLang="en-US" sz="2000" b="1" kern="100" smtClean="0">
                  <a:latin typeface="Times New Roman" panose="02020603050405020304" charset="0"/>
                  <a:ea typeface="方正中等线简体" panose="03000509000000000000" pitchFamily="65" charset="-122"/>
                </a:rPr>
                <a:t>有效</a:t>
              </a:r>
              <a:r>
                <a:rPr lang="en-US" altLang="zh-CN" sz="2000" b="1" kern="100" smtClean="0">
                  <a:latin typeface="Times New Roman" panose="02020603050405020304" charset="0"/>
                  <a:ea typeface="方正中等线简体" panose="03000509000000000000" pitchFamily="65" charset="-122"/>
                </a:rPr>
                <a:t>)</a:t>
              </a:r>
              <a:endParaRPr lang="en-US" altLang="zh-CN" sz="2000" b="1" kern="100" smtClean="0">
                <a:latin typeface="Times New Roman" panose="02020603050405020304" charset="0"/>
                <a:ea typeface="方正中等线简体" panose="03000509000000000000" pitchFamily="65" charset="-122"/>
              </a:endParaRPr>
            </a:p>
          </p:txBody>
        </p:sp>
        <p:cxnSp>
          <p:nvCxnSpPr>
            <p:cNvPr id="12" name="直接箭头连接符 11"/>
            <p:cNvCxnSpPr/>
            <p:nvPr>
              <p:custDataLst>
                <p:tags r:id="rId8"/>
              </p:custDataLst>
            </p:nvPr>
          </p:nvCxnSpPr>
          <p:spPr>
            <a:xfrm rot="5400000" flipH="1">
              <a:off x="6558880" y="2603144"/>
              <a:ext cx="0" cy="107723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直接箭头连接符 12"/>
            <p:cNvCxnSpPr/>
            <p:nvPr>
              <p:custDataLst>
                <p:tags r:id="rId9"/>
              </p:custDataLst>
            </p:nvPr>
          </p:nvCxnSpPr>
          <p:spPr>
            <a:xfrm flipH="1">
              <a:off x="4583038" y="5184714"/>
              <a:ext cx="0" cy="823651"/>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4" name="直接箭头连接符 13"/>
            <p:cNvCxnSpPr/>
            <p:nvPr>
              <p:custDataLst>
                <p:tags r:id="rId10"/>
              </p:custDataLst>
            </p:nvPr>
          </p:nvCxnSpPr>
          <p:spPr>
            <a:xfrm rot="5400000" flipH="1" flipV="1">
              <a:off x="2820938" y="5347396"/>
              <a:ext cx="0" cy="176556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矩形 14"/>
            <p:cNvSpPr/>
            <p:nvPr>
              <p:custDataLst>
                <p:tags r:id="rId11"/>
              </p:custDataLst>
            </p:nvPr>
          </p:nvSpPr>
          <p:spPr>
            <a:xfrm>
              <a:off x="3743325" y="2375075"/>
              <a:ext cx="3279213"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charset="0"/>
                  <a:ea typeface="方正中等线简体" panose="03000509000000000000" pitchFamily="65" charset="-122"/>
                </a:rPr>
                <a:t>多种所有制经济</a:t>
              </a:r>
              <a:r>
                <a:rPr lang="zh-CN" altLang="en-US" sz="2000" b="1" kern="100" smtClean="0">
                  <a:latin typeface="Times New Roman" panose="02020603050405020304" charset="0"/>
                  <a:ea typeface="方正中等线简体" panose="03000509000000000000" pitchFamily="65" charset="-122"/>
                </a:rPr>
                <a:t>共同</a:t>
              </a:r>
              <a:r>
                <a:rPr lang="zh-CN" altLang="en-US" sz="2000" b="1" kern="100">
                  <a:latin typeface="Times New Roman" panose="02020603050405020304" charset="0"/>
                  <a:ea typeface="方正中等线简体" panose="03000509000000000000" pitchFamily="65" charset="-122"/>
                </a:rPr>
                <a:t>发展</a:t>
              </a:r>
              <a:endParaRPr lang="zh-CN" altLang="en-US" sz="2000" b="1" kern="100">
                <a:latin typeface="Times New Roman" panose="02020603050405020304" charset="0"/>
                <a:ea typeface="方正中等线简体" panose="03000509000000000000" pitchFamily="65" charset="-122"/>
              </a:endParaRPr>
            </a:p>
          </p:txBody>
        </p:sp>
        <p:sp>
          <p:nvSpPr>
            <p:cNvPr id="16" name="矩形 15"/>
            <p:cNvSpPr/>
            <p:nvPr>
              <p:custDataLst>
                <p:tags r:id="rId12"/>
              </p:custDataLst>
            </p:nvPr>
          </p:nvSpPr>
          <p:spPr>
            <a:xfrm>
              <a:off x="3743325" y="2925738"/>
              <a:ext cx="2250256"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charset="0"/>
                  <a:ea typeface="方正中等线简体" panose="03000509000000000000" pitchFamily="65" charset="-122"/>
                </a:rPr>
                <a:t>按劳分配为主体</a:t>
              </a:r>
              <a:endParaRPr lang="zh-CN" altLang="en-US" sz="2000" b="1" kern="100">
                <a:latin typeface="Times New Roman" panose="02020603050405020304" charset="0"/>
                <a:ea typeface="方正中等线简体" panose="03000509000000000000" pitchFamily="65" charset="-122"/>
              </a:endParaRPr>
            </a:p>
          </p:txBody>
        </p:sp>
        <p:sp>
          <p:nvSpPr>
            <p:cNvPr id="17" name="矩形 16"/>
            <p:cNvSpPr/>
            <p:nvPr>
              <p:custDataLst>
                <p:tags r:id="rId13"/>
              </p:custDataLst>
            </p:nvPr>
          </p:nvSpPr>
          <p:spPr>
            <a:xfrm>
              <a:off x="3717941" y="6023243"/>
              <a:ext cx="189553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charset="0"/>
                  <a:ea typeface="方正中等线简体" panose="03000509000000000000" pitchFamily="65" charset="-122"/>
                </a:rPr>
                <a:t>人民生活水平</a:t>
              </a:r>
              <a:endParaRPr lang="zh-CN" altLang="en-US" sz="2000" b="1" kern="100">
                <a:latin typeface="Times New Roman" panose="02020603050405020304" charset="0"/>
                <a:ea typeface="方正中等线简体" panose="03000509000000000000" pitchFamily="65" charset="-122"/>
              </a:endParaRPr>
            </a:p>
          </p:txBody>
        </p:sp>
        <p:pic>
          <p:nvPicPr>
            <p:cNvPr id="18" name="图片 1"/>
            <p:cNvPicPr>
              <a:picLocks noChangeAspect="1" noChangeArrowheads="1"/>
            </p:cNvPicPr>
            <p:nvPr>
              <p:custDataLst>
                <p:tags r:id="rId15"/>
              </p:custDataLst>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22261" y="2874287"/>
              <a:ext cx="362885" cy="3183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矩形 18"/>
            <p:cNvSpPr/>
            <p:nvPr>
              <p:custDataLst>
                <p:tags r:id="rId16"/>
              </p:custDataLst>
            </p:nvPr>
          </p:nvSpPr>
          <p:spPr>
            <a:xfrm>
              <a:off x="322794" y="3854991"/>
              <a:ext cx="471510" cy="665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kern="100">
                  <a:latin typeface="Times New Roman" panose="02020603050405020304" charset="0"/>
                  <a:ea typeface="方正中等线简体" panose="03000509000000000000" pitchFamily="65" charset="-122"/>
                </a:rPr>
                <a:t>适</a:t>
              </a:r>
              <a:endParaRPr lang="zh-CN" altLang="en-US" sz="2000" b="1" kern="100">
                <a:latin typeface="Times New Roman" panose="02020603050405020304" charset="0"/>
                <a:ea typeface="方正中等线简体" panose="03000509000000000000" pitchFamily="65" charset="-122"/>
              </a:endParaRPr>
            </a:p>
            <a:p>
              <a:pPr algn="ctr"/>
              <a:r>
                <a:rPr lang="zh-CN" altLang="en-US" sz="2000" b="1" kern="100">
                  <a:latin typeface="Times New Roman" panose="02020603050405020304" charset="0"/>
                  <a:ea typeface="方正中等线简体" panose="03000509000000000000" pitchFamily="65" charset="-122"/>
                </a:rPr>
                <a:t>应</a:t>
              </a:r>
              <a:endParaRPr lang="zh-CN" altLang="en-US" sz="2000" b="1" kern="100">
                <a:latin typeface="Times New Roman" panose="02020603050405020304" charset="0"/>
                <a:ea typeface="方正中等线简体" panose="03000509000000000000" pitchFamily="65" charset="-122"/>
              </a:endParaRPr>
            </a:p>
          </p:txBody>
        </p:sp>
        <p:sp>
          <p:nvSpPr>
            <p:cNvPr id="20" name="矩形 19"/>
            <p:cNvSpPr/>
            <p:nvPr>
              <p:custDataLst>
                <p:tags r:id="rId17"/>
              </p:custDataLst>
            </p:nvPr>
          </p:nvSpPr>
          <p:spPr>
            <a:xfrm>
              <a:off x="815056" y="3854991"/>
              <a:ext cx="471510" cy="665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kern="100">
                  <a:latin typeface="Times New Roman" panose="02020603050405020304" charset="0"/>
                  <a:ea typeface="方正中等线简体" panose="03000509000000000000" pitchFamily="65" charset="-122"/>
                </a:rPr>
                <a:t>决</a:t>
              </a:r>
              <a:endParaRPr lang="zh-CN" altLang="en-US" sz="2000" b="1" kern="100">
                <a:latin typeface="Times New Roman" panose="02020603050405020304" charset="0"/>
                <a:ea typeface="方正中等线简体" panose="03000509000000000000" pitchFamily="65" charset="-122"/>
              </a:endParaRPr>
            </a:p>
            <a:p>
              <a:pPr algn="ctr"/>
              <a:r>
                <a:rPr lang="zh-CN" altLang="en-US" sz="2000" b="1" kern="100">
                  <a:latin typeface="Times New Roman" panose="02020603050405020304" charset="0"/>
                  <a:ea typeface="方正中等线简体" panose="03000509000000000000" pitchFamily="65" charset="-122"/>
                </a:rPr>
                <a:t>定</a:t>
              </a:r>
              <a:endParaRPr lang="zh-CN" altLang="en-US" sz="2000" b="1" kern="100">
                <a:latin typeface="Times New Roman" panose="02020603050405020304" charset="0"/>
                <a:ea typeface="方正中等线简体" panose="03000509000000000000" pitchFamily="65" charset="-122"/>
              </a:endParaRPr>
            </a:p>
          </p:txBody>
        </p:sp>
        <p:sp>
          <p:nvSpPr>
            <p:cNvPr id="21" name="矩形 20"/>
            <p:cNvSpPr/>
            <p:nvPr>
              <p:custDataLst>
                <p:tags r:id="rId18"/>
              </p:custDataLst>
            </p:nvPr>
          </p:nvSpPr>
          <p:spPr>
            <a:xfrm>
              <a:off x="258904" y="6028576"/>
              <a:ext cx="1659838" cy="375550"/>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charset="0"/>
                  <a:ea typeface="方正中等线简体" panose="03000509000000000000" pitchFamily="65" charset="-122"/>
                </a:rPr>
                <a:t>生产力水平</a:t>
              </a:r>
              <a:endParaRPr lang="zh-CN" altLang="en-US" sz="2000" b="1" kern="100">
                <a:effectLst/>
                <a:latin typeface="Times New Roman" panose="02020603050405020304" charset="0"/>
                <a:ea typeface="方正中等线简体" panose="03000509000000000000" pitchFamily="65" charset="-122"/>
              </a:endParaRPr>
            </a:p>
          </p:txBody>
        </p:sp>
        <p:sp>
          <p:nvSpPr>
            <p:cNvPr id="22" name="矩形 21"/>
            <p:cNvSpPr/>
            <p:nvPr>
              <p:custDataLst>
                <p:tags r:id="rId19"/>
              </p:custDataLst>
            </p:nvPr>
          </p:nvSpPr>
          <p:spPr>
            <a:xfrm>
              <a:off x="1923287" y="1984624"/>
              <a:ext cx="1363607" cy="665585"/>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生产资料</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所有制</a:t>
              </a:r>
              <a:endParaRPr lang="zh-CN" altLang="en-US" sz="2000" b="1" kern="100">
                <a:effectLst/>
                <a:latin typeface="Times New Roman" panose="02020603050405020304" charset="0"/>
                <a:ea typeface="方正中等线简体" panose="03000509000000000000" pitchFamily="65" charset="-122"/>
              </a:endParaRPr>
            </a:p>
          </p:txBody>
        </p:sp>
        <p:sp>
          <p:nvSpPr>
            <p:cNvPr id="23" name="矩形 22"/>
            <p:cNvSpPr/>
            <p:nvPr>
              <p:custDataLst>
                <p:tags r:id="rId20"/>
              </p:custDataLst>
            </p:nvPr>
          </p:nvSpPr>
          <p:spPr>
            <a:xfrm>
              <a:off x="1927012" y="3179862"/>
              <a:ext cx="1356156" cy="375550"/>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charset="0"/>
                  <a:ea typeface="方正中等线简体" panose="03000509000000000000" pitchFamily="65" charset="-122"/>
                </a:rPr>
                <a:t>分配制度</a:t>
              </a:r>
              <a:endParaRPr lang="zh-CN" altLang="en-US" sz="2000" b="1" kern="100">
                <a:effectLst/>
                <a:latin typeface="Times New Roman" panose="02020603050405020304" charset="0"/>
                <a:ea typeface="方正中等线简体" panose="03000509000000000000" pitchFamily="65" charset="-122"/>
              </a:endParaRPr>
            </a:p>
          </p:txBody>
        </p:sp>
        <p:sp>
          <p:nvSpPr>
            <p:cNvPr id="24" name="矩形 23"/>
            <p:cNvSpPr/>
            <p:nvPr>
              <p:custDataLst>
                <p:tags r:id="rId21"/>
              </p:custDataLst>
            </p:nvPr>
          </p:nvSpPr>
          <p:spPr>
            <a:xfrm>
              <a:off x="2047761" y="4395634"/>
              <a:ext cx="1114659" cy="375550"/>
            </a:xfrm>
            <a:prstGeom prst="rect">
              <a:avLst/>
            </a:prstGeom>
            <a:ln>
              <a:solidFill>
                <a:schemeClr val="tx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charset="0"/>
                  <a:ea typeface="方正中等线简体" panose="03000509000000000000" pitchFamily="65" charset="-122"/>
                </a:rPr>
                <a:t>完善</a:t>
              </a:r>
              <a:endParaRPr lang="zh-CN" altLang="en-US" sz="2000" b="1" kern="100">
                <a:effectLst/>
                <a:latin typeface="Times New Roman" panose="02020603050405020304" charset="0"/>
                <a:ea typeface="方正中等线简体" panose="03000509000000000000" pitchFamily="65" charset="-122"/>
              </a:endParaRPr>
            </a:p>
          </p:txBody>
        </p:sp>
        <p:sp>
          <p:nvSpPr>
            <p:cNvPr id="25" name="矩形 24"/>
            <p:cNvSpPr/>
            <p:nvPr>
              <p:custDataLst>
                <p:tags r:id="rId22"/>
              </p:custDataLst>
            </p:nvPr>
          </p:nvSpPr>
          <p:spPr>
            <a:xfrm>
              <a:off x="3743325" y="3429794"/>
              <a:ext cx="2536698"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charset="0"/>
                  <a:ea typeface="方正中等线简体" panose="03000509000000000000" pitchFamily="65" charset="-122"/>
                </a:rPr>
                <a:t>多种分配方式并存</a:t>
              </a:r>
              <a:endParaRPr lang="zh-CN" altLang="en-US" sz="2000" b="1" kern="100">
                <a:latin typeface="Times New Roman" panose="02020603050405020304" charset="0"/>
                <a:ea typeface="方正中等线简体" panose="03000509000000000000" pitchFamily="65" charset="-122"/>
              </a:endParaRPr>
            </a:p>
          </p:txBody>
        </p:sp>
        <p:sp>
          <p:nvSpPr>
            <p:cNvPr id="26" name="矩形 25"/>
            <p:cNvSpPr/>
            <p:nvPr>
              <p:custDataLst>
                <p:tags r:id="rId23"/>
              </p:custDataLst>
            </p:nvPr>
          </p:nvSpPr>
          <p:spPr>
            <a:xfrm>
              <a:off x="3663842" y="4066334"/>
              <a:ext cx="2208482"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charset="0"/>
                  <a:ea typeface="方正中等线简体" panose="03000509000000000000" pitchFamily="65" charset="-122"/>
                </a:rPr>
                <a:t>个人收入分配</a:t>
              </a:r>
              <a:endParaRPr lang="zh-CN" altLang="en-US" sz="2000" b="1" kern="100">
                <a:latin typeface="Times New Roman" panose="02020603050405020304" charset="0"/>
                <a:ea typeface="方正中等线简体" panose="03000509000000000000" pitchFamily="65" charset="-122"/>
              </a:endParaRPr>
            </a:p>
          </p:txBody>
        </p:sp>
        <p:sp>
          <p:nvSpPr>
            <p:cNvPr id="27" name="矩形 26"/>
            <p:cNvSpPr/>
            <p:nvPr>
              <p:custDataLst>
                <p:tags r:id="rId24"/>
              </p:custDataLst>
            </p:nvPr>
          </p:nvSpPr>
          <p:spPr>
            <a:xfrm>
              <a:off x="3663842" y="4721727"/>
              <a:ext cx="2050588"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latin typeface="Times New Roman" panose="02020603050405020304" charset="0"/>
                  <a:ea typeface="方正中等线简体" panose="03000509000000000000" pitchFamily="65" charset="-122"/>
                </a:rPr>
                <a:t>社会保障体系</a:t>
              </a:r>
              <a:endParaRPr lang="zh-CN" altLang="en-US" sz="2000" b="1" kern="100">
                <a:latin typeface="Times New Roman" panose="02020603050405020304" charset="0"/>
                <a:ea typeface="方正中等线简体" panose="03000509000000000000" pitchFamily="65" charset="-122"/>
              </a:endParaRPr>
            </a:p>
          </p:txBody>
        </p:sp>
        <p:sp>
          <p:nvSpPr>
            <p:cNvPr id="28" name="矩形 27"/>
            <p:cNvSpPr/>
            <p:nvPr>
              <p:custDataLst>
                <p:tags r:id="rId25"/>
              </p:custDataLst>
            </p:nvPr>
          </p:nvSpPr>
          <p:spPr>
            <a:xfrm>
              <a:off x="8255720" y="3308425"/>
              <a:ext cx="831195" cy="665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smtClean="0">
                  <a:latin typeface="Times New Roman" panose="02020603050405020304" charset="0"/>
                  <a:ea typeface="方正中等线简体" panose="03000509000000000000" pitchFamily="65" charset="-122"/>
                </a:rPr>
                <a:t>市场</a:t>
              </a:r>
              <a:endParaRPr lang="en-US" altLang="zh-CN" sz="2000" b="1" kern="100" smtClean="0">
                <a:latin typeface="Times New Roman" panose="02020603050405020304" charset="0"/>
                <a:ea typeface="方正中等线简体" panose="03000509000000000000" pitchFamily="65" charset="-122"/>
              </a:endParaRPr>
            </a:p>
            <a:p>
              <a:pPr algn="ctr">
                <a:spcAft>
                  <a:spcPct val="0"/>
                </a:spcAft>
              </a:pPr>
              <a:r>
                <a:rPr lang="zh-CN" altLang="en-US" sz="2000" b="1" kern="100" smtClean="0">
                  <a:latin typeface="Times New Roman" panose="02020603050405020304" charset="0"/>
                  <a:ea typeface="方正中等线简体" panose="03000509000000000000" pitchFamily="65" charset="-122"/>
                </a:rPr>
                <a:t>体系</a:t>
              </a:r>
              <a:endParaRPr lang="zh-CN" altLang="en-US" sz="2000" b="1" kern="100" smtClean="0">
                <a:latin typeface="Times New Roman" panose="02020603050405020304" charset="0"/>
                <a:ea typeface="方正中等线简体" panose="03000509000000000000" pitchFamily="65" charset="-122"/>
              </a:endParaRPr>
            </a:p>
          </p:txBody>
        </p:sp>
        <p:sp>
          <p:nvSpPr>
            <p:cNvPr id="29" name="矩形 28"/>
            <p:cNvSpPr/>
            <p:nvPr>
              <p:custDataLst>
                <p:tags r:id="rId26"/>
              </p:custDataLst>
            </p:nvPr>
          </p:nvSpPr>
          <p:spPr>
            <a:xfrm>
              <a:off x="7935060" y="4663863"/>
              <a:ext cx="1472514" cy="9556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Aft>
                  <a:spcPct val="0"/>
                </a:spcAft>
              </a:pPr>
              <a:r>
                <a:rPr lang="zh-CN" altLang="en-US" sz="2000" b="1" kern="100">
                  <a:latin typeface="Times New Roman" panose="02020603050405020304" charset="0"/>
                  <a:ea typeface="方正中等线简体" panose="03000509000000000000" pitchFamily="65" charset="-122"/>
                </a:rPr>
                <a:t>发挥</a:t>
              </a:r>
              <a:endParaRPr lang="zh-CN" altLang="en-US" sz="2000" b="1" kern="100">
                <a:latin typeface="Times New Roman" panose="02020603050405020304" charset="0"/>
                <a:ea typeface="方正中等线简体" panose="03000509000000000000" pitchFamily="65" charset="-122"/>
              </a:endParaRPr>
            </a:p>
            <a:p>
              <a:pPr algn="ctr">
                <a:spcAft>
                  <a:spcPct val="0"/>
                </a:spcAft>
              </a:pPr>
              <a:r>
                <a:rPr lang="zh-CN" altLang="en-US" sz="2000" b="1" kern="100">
                  <a:latin typeface="Times New Roman" panose="02020603050405020304" charset="0"/>
                  <a:ea typeface="方正中等线简体" panose="03000509000000000000" pitchFamily="65" charset="-122"/>
                </a:rPr>
                <a:t>政府</a:t>
              </a:r>
              <a:endParaRPr lang="zh-CN" altLang="en-US" sz="2000" b="1" kern="100">
                <a:latin typeface="Times New Roman" panose="02020603050405020304" charset="0"/>
                <a:ea typeface="方正中等线简体" panose="03000509000000000000" pitchFamily="65" charset="-122"/>
              </a:endParaRPr>
            </a:p>
            <a:p>
              <a:pPr algn="ctr">
                <a:spcAft>
                  <a:spcPct val="0"/>
                </a:spcAft>
              </a:pPr>
              <a:r>
                <a:rPr lang="zh-CN" altLang="en-US" sz="2000" b="1" kern="100">
                  <a:latin typeface="Times New Roman" panose="02020603050405020304" charset="0"/>
                  <a:ea typeface="方正中等线简体" panose="03000509000000000000" pitchFamily="65" charset="-122"/>
                </a:rPr>
                <a:t>作用</a:t>
              </a:r>
              <a:endParaRPr lang="zh-CN" altLang="en-US" sz="2000" b="1" kern="100">
                <a:latin typeface="Times New Roman" panose="02020603050405020304" charset="0"/>
                <a:ea typeface="方正中等线简体" panose="03000509000000000000" pitchFamily="65" charset="-122"/>
              </a:endParaRPr>
            </a:p>
          </p:txBody>
        </p:sp>
        <p:sp>
          <p:nvSpPr>
            <p:cNvPr id="30" name="矩形 29"/>
            <p:cNvSpPr/>
            <p:nvPr>
              <p:custDataLst>
                <p:tags r:id="rId27"/>
              </p:custDataLst>
            </p:nvPr>
          </p:nvSpPr>
          <p:spPr>
            <a:xfrm>
              <a:off x="9623598" y="1961059"/>
              <a:ext cx="581352" cy="298466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社</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会</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主</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义</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市</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场</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经</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济</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体</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制</a:t>
              </a:r>
              <a:endParaRPr lang="zh-CN" altLang="en-US" sz="2000" b="1" kern="100">
                <a:latin typeface="Times New Roman" panose="02020603050405020304" charset="0"/>
                <a:ea typeface="方正中等线简体" panose="03000509000000000000" pitchFamily="65" charset="-122"/>
              </a:endParaRPr>
            </a:p>
          </p:txBody>
        </p:sp>
        <p:sp>
          <p:nvSpPr>
            <p:cNvPr id="31" name="矩形 30"/>
            <p:cNvSpPr/>
            <p:nvPr>
              <p:custDataLst>
                <p:tags r:id="rId28"/>
              </p:custDataLst>
            </p:nvPr>
          </p:nvSpPr>
          <p:spPr>
            <a:xfrm>
              <a:off x="7167511" y="2693687"/>
              <a:ext cx="462745" cy="665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决</a:t>
              </a:r>
              <a:endParaRPr lang="zh-CN" altLang="en-US" sz="2000" b="1" kern="100">
                <a:latin typeface="Times New Roman" panose="02020603050405020304" charset="0"/>
                <a:ea typeface="方正中等线简体" panose="03000509000000000000" pitchFamily="65" charset="-122"/>
              </a:endParaRPr>
            </a:p>
            <a:p>
              <a:pPr>
                <a:spcAft>
                  <a:spcPct val="0"/>
                </a:spcAft>
              </a:pPr>
              <a:r>
                <a:rPr lang="zh-CN" altLang="en-US" sz="2000" b="1" kern="100">
                  <a:latin typeface="Times New Roman" panose="02020603050405020304" charset="0"/>
                  <a:ea typeface="方正中等线简体" panose="03000509000000000000" pitchFamily="65" charset="-122"/>
                </a:rPr>
                <a:t>定</a:t>
              </a:r>
              <a:endParaRPr lang="zh-CN" altLang="en-US" sz="2000" b="1" kern="100">
                <a:latin typeface="Times New Roman" panose="02020603050405020304" charset="0"/>
                <a:ea typeface="方正中等线简体" panose="03000509000000000000" pitchFamily="65" charset="-122"/>
              </a:endParaRPr>
            </a:p>
          </p:txBody>
        </p:sp>
        <p:sp>
          <p:nvSpPr>
            <p:cNvPr id="32" name="矩形 31"/>
            <p:cNvSpPr/>
            <p:nvPr>
              <p:custDataLst>
                <p:tags r:id="rId29"/>
              </p:custDataLst>
            </p:nvPr>
          </p:nvSpPr>
          <p:spPr>
            <a:xfrm>
              <a:off x="4141465" y="5351929"/>
              <a:ext cx="91431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提  升</a:t>
              </a:r>
              <a:endParaRPr lang="zh-CN" altLang="en-US" sz="2000" b="1" kern="100">
                <a:latin typeface="Times New Roman" panose="02020603050405020304" charset="0"/>
                <a:ea typeface="方正中等线简体" panose="03000509000000000000" pitchFamily="65" charset="-122"/>
              </a:endParaRPr>
            </a:p>
          </p:txBody>
        </p:sp>
        <p:sp>
          <p:nvSpPr>
            <p:cNvPr id="33" name="矩形 32"/>
            <p:cNvSpPr/>
            <p:nvPr>
              <p:custDataLst>
                <p:tags r:id="rId30"/>
              </p:custDataLst>
            </p:nvPr>
          </p:nvSpPr>
          <p:spPr>
            <a:xfrm>
              <a:off x="8214160" y="2854891"/>
              <a:ext cx="91431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需  要</a:t>
              </a:r>
              <a:endParaRPr lang="zh-CN" altLang="en-US" sz="2000" b="1" kern="100">
                <a:latin typeface="Times New Roman" panose="02020603050405020304" charset="0"/>
                <a:ea typeface="方正中等线简体" panose="03000509000000000000" pitchFamily="65" charset="-122"/>
              </a:endParaRPr>
            </a:p>
          </p:txBody>
        </p:sp>
        <p:sp>
          <p:nvSpPr>
            <p:cNvPr id="34" name="矩形 33"/>
            <p:cNvSpPr/>
            <p:nvPr>
              <p:custDataLst>
                <p:tags r:id="rId31"/>
              </p:custDataLst>
            </p:nvPr>
          </p:nvSpPr>
          <p:spPr>
            <a:xfrm>
              <a:off x="2144291" y="2738289"/>
              <a:ext cx="91431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决  定</a:t>
              </a:r>
              <a:endParaRPr lang="zh-CN" altLang="en-US" sz="2000" b="1" kern="100">
                <a:latin typeface="Times New Roman" panose="02020603050405020304" charset="0"/>
                <a:ea typeface="方正中等线简体" panose="03000509000000000000" pitchFamily="65" charset="-122"/>
              </a:endParaRPr>
            </a:p>
          </p:txBody>
        </p:sp>
        <p:sp>
          <p:nvSpPr>
            <p:cNvPr id="35" name="矩形 34"/>
            <p:cNvSpPr/>
            <p:nvPr>
              <p:custDataLst>
                <p:tags r:id="rId32"/>
              </p:custDataLst>
            </p:nvPr>
          </p:nvSpPr>
          <p:spPr>
            <a:xfrm>
              <a:off x="2181031" y="3751545"/>
              <a:ext cx="893073"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要  求</a:t>
              </a:r>
              <a:endParaRPr lang="zh-CN" altLang="en-US" sz="2000" b="1" kern="100">
                <a:latin typeface="Times New Roman" panose="02020603050405020304" charset="0"/>
                <a:ea typeface="方正中等线简体" panose="03000509000000000000" pitchFamily="65" charset="-122"/>
              </a:endParaRPr>
            </a:p>
          </p:txBody>
        </p:sp>
        <p:sp>
          <p:nvSpPr>
            <p:cNvPr id="36" name="矩形 35"/>
            <p:cNvSpPr/>
            <p:nvPr>
              <p:custDataLst>
                <p:tags r:id="rId33"/>
              </p:custDataLst>
            </p:nvPr>
          </p:nvSpPr>
          <p:spPr>
            <a:xfrm>
              <a:off x="6004965" y="1650946"/>
              <a:ext cx="755632"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决定</a:t>
              </a:r>
              <a:endParaRPr lang="zh-CN" altLang="en-US" sz="2000" b="1" kern="100">
                <a:latin typeface="Times New Roman" panose="02020603050405020304" charset="0"/>
                <a:ea typeface="方正中等线简体" panose="03000509000000000000" pitchFamily="65" charset="-122"/>
              </a:endParaRPr>
            </a:p>
          </p:txBody>
        </p:sp>
        <p:grpSp>
          <p:nvGrpSpPr>
            <p:cNvPr id="37" name="组合 36"/>
            <p:cNvGrpSpPr/>
            <p:nvPr>
              <p:custDataLst>
                <p:tags r:id="rId34"/>
              </p:custDataLst>
            </p:nvPr>
          </p:nvGrpSpPr>
          <p:grpSpPr>
            <a:xfrm>
              <a:off x="1421882" y="1374279"/>
              <a:ext cx="8417740" cy="2016480"/>
              <a:chOff x="2062756" y="1701602"/>
              <a:chExt cx="18044151" cy="2952328"/>
            </a:xfrm>
          </p:grpSpPr>
          <p:cxnSp>
            <p:nvCxnSpPr>
              <p:cNvPr id="77" name="直接连接符 76"/>
              <p:cNvCxnSpPr/>
              <p:nvPr>
                <p:custDataLst>
                  <p:tags r:id="rId35"/>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78" name="直接连接符 77"/>
              <p:cNvCxnSpPr/>
              <p:nvPr>
                <p:custDataLst>
                  <p:tags r:id="rId36"/>
                </p:custDataLst>
              </p:nvPr>
            </p:nvCxnSpPr>
            <p:spPr>
              <a:xfrm>
                <a:off x="2566814" y="1701602"/>
                <a:ext cx="17540094" cy="0"/>
              </a:xfrm>
              <a:prstGeom prst="line">
                <a:avLst/>
              </a:prstGeom>
            </p:spPr>
            <p:style>
              <a:lnRef idx="1">
                <a:schemeClr val="dk1"/>
              </a:lnRef>
              <a:fillRef idx="0">
                <a:schemeClr val="dk1"/>
              </a:fillRef>
              <a:effectRef idx="0">
                <a:schemeClr val="dk1"/>
              </a:effectRef>
              <a:fontRef idx="minor">
                <a:schemeClr val="tx1"/>
              </a:fontRef>
            </p:style>
          </p:cxnSp>
          <p:cxnSp>
            <p:nvCxnSpPr>
              <p:cNvPr id="79" name="直接连接符 78"/>
              <p:cNvCxnSpPr/>
              <p:nvPr>
                <p:custDataLst>
                  <p:tags r:id="rId37"/>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80" name="直接连接符 79"/>
              <p:cNvCxnSpPr/>
              <p:nvPr>
                <p:custDataLst>
                  <p:tags r:id="rId38"/>
                </p:custDataLst>
              </p:nvPr>
            </p:nvCxnSpPr>
            <p:spPr>
              <a:xfrm>
                <a:off x="2062756" y="3177766"/>
                <a:ext cx="1003198" cy="0"/>
              </a:xfrm>
              <a:prstGeom prst="line">
                <a:avLst/>
              </a:prstGeom>
            </p:spPr>
            <p:style>
              <a:lnRef idx="1">
                <a:schemeClr val="dk1"/>
              </a:lnRef>
              <a:fillRef idx="0">
                <a:schemeClr val="dk1"/>
              </a:fillRef>
              <a:effectRef idx="0">
                <a:schemeClr val="dk1"/>
              </a:effectRef>
              <a:fontRef idx="minor">
                <a:schemeClr val="tx1"/>
              </a:fontRef>
            </p:style>
          </p:cxnSp>
        </p:grpSp>
        <p:grpSp>
          <p:nvGrpSpPr>
            <p:cNvPr id="38" name="组合 37"/>
            <p:cNvGrpSpPr/>
            <p:nvPr>
              <p:custDataLst>
                <p:tags r:id="rId39"/>
              </p:custDataLst>
            </p:nvPr>
          </p:nvGrpSpPr>
          <p:grpSpPr>
            <a:xfrm>
              <a:off x="3308821" y="2105785"/>
              <a:ext cx="469147" cy="531004"/>
              <a:chOff x="2062756" y="1701602"/>
              <a:chExt cx="1005657" cy="2952328"/>
            </a:xfrm>
          </p:grpSpPr>
          <p:cxnSp>
            <p:nvCxnSpPr>
              <p:cNvPr id="73" name="直接连接符 72"/>
              <p:cNvCxnSpPr/>
              <p:nvPr>
                <p:custDataLst>
                  <p:tags r:id="rId40"/>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74" name="直接连接符 73"/>
              <p:cNvCxnSpPr/>
              <p:nvPr>
                <p:custDataLst>
                  <p:tags r:id="rId41"/>
                </p:custDataLst>
              </p:nvPr>
            </p:nvCxnSpPr>
            <p:spPr>
              <a:xfrm>
                <a:off x="2566814" y="1701602"/>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75" name="直接连接符 74"/>
              <p:cNvCxnSpPr/>
              <p:nvPr>
                <p:custDataLst>
                  <p:tags r:id="rId42"/>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76" name="直接连接符 75"/>
              <p:cNvCxnSpPr/>
              <p:nvPr>
                <p:custDataLst>
                  <p:tags r:id="rId43"/>
                </p:custDataLst>
              </p:nvPr>
            </p:nvCxnSpPr>
            <p:spPr>
              <a:xfrm>
                <a:off x="2062756" y="3177766"/>
                <a:ext cx="501599" cy="0"/>
              </a:xfrm>
              <a:prstGeom prst="line">
                <a:avLst/>
              </a:prstGeom>
            </p:spPr>
            <p:style>
              <a:lnRef idx="1">
                <a:schemeClr val="dk1"/>
              </a:lnRef>
              <a:fillRef idx="0">
                <a:schemeClr val="dk1"/>
              </a:fillRef>
              <a:effectRef idx="0">
                <a:schemeClr val="dk1"/>
              </a:effectRef>
              <a:fontRef idx="minor">
                <a:schemeClr val="tx1"/>
              </a:fontRef>
            </p:style>
          </p:cxnSp>
        </p:grpSp>
        <p:grpSp>
          <p:nvGrpSpPr>
            <p:cNvPr id="39" name="组合 38"/>
            <p:cNvGrpSpPr/>
            <p:nvPr>
              <p:custDataLst>
                <p:tags r:id="rId44"/>
              </p:custDataLst>
            </p:nvPr>
          </p:nvGrpSpPr>
          <p:grpSpPr>
            <a:xfrm>
              <a:off x="3308821" y="3115984"/>
              <a:ext cx="469147" cy="531004"/>
              <a:chOff x="2062756" y="1701602"/>
              <a:chExt cx="1005657" cy="2952328"/>
            </a:xfrm>
          </p:grpSpPr>
          <p:cxnSp>
            <p:nvCxnSpPr>
              <p:cNvPr id="69" name="直接连接符 68"/>
              <p:cNvCxnSpPr/>
              <p:nvPr>
                <p:custDataLst>
                  <p:tags r:id="rId45"/>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70" name="直接连接符 69"/>
              <p:cNvCxnSpPr/>
              <p:nvPr>
                <p:custDataLst>
                  <p:tags r:id="rId46"/>
                </p:custDataLst>
              </p:nvPr>
            </p:nvCxnSpPr>
            <p:spPr>
              <a:xfrm>
                <a:off x="2566814" y="1701602"/>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71" name="直接连接符 70"/>
              <p:cNvCxnSpPr/>
              <p:nvPr>
                <p:custDataLst>
                  <p:tags r:id="rId47"/>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72" name="直接连接符 71"/>
              <p:cNvCxnSpPr/>
              <p:nvPr>
                <p:custDataLst>
                  <p:tags r:id="rId48"/>
                </p:custDataLst>
              </p:nvPr>
            </p:nvCxnSpPr>
            <p:spPr>
              <a:xfrm>
                <a:off x="2062756" y="3177766"/>
                <a:ext cx="501599" cy="0"/>
              </a:xfrm>
              <a:prstGeom prst="line">
                <a:avLst/>
              </a:prstGeom>
            </p:spPr>
            <p:style>
              <a:lnRef idx="1">
                <a:schemeClr val="dk1"/>
              </a:lnRef>
              <a:fillRef idx="0">
                <a:schemeClr val="dk1"/>
              </a:fillRef>
              <a:effectRef idx="0">
                <a:schemeClr val="dk1"/>
              </a:effectRef>
              <a:fontRef idx="minor">
                <a:schemeClr val="tx1"/>
              </a:fontRef>
            </p:style>
          </p:cxnSp>
        </p:grpSp>
        <p:cxnSp>
          <p:nvCxnSpPr>
            <p:cNvPr id="40" name="直接箭头连接符 39"/>
            <p:cNvCxnSpPr/>
            <p:nvPr>
              <p:custDataLst>
                <p:tags r:id="rId49"/>
              </p:custDataLst>
            </p:nvPr>
          </p:nvCxnSpPr>
          <p:spPr>
            <a:xfrm flipH="1">
              <a:off x="2605090" y="3645818"/>
              <a:ext cx="0" cy="66887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nvGrpSpPr>
            <p:cNvPr id="41" name="组合 40"/>
            <p:cNvGrpSpPr/>
            <p:nvPr>
              <p:custDataLst>
                <p:tags r:id="rId50"/>
              </p:custDataLst>
            </p:nvPr>
          </p:nvGrpSpPr>
          <p:grpSpPr>
            <a:xfrm>
              <a:off x="3177787" y="4280550"/>
              <a:ext cx="469147" cy="642514"/>
              <a:chOff x="2062756" y="1701602"/>
              <a:chExt cx="1005657" cy="2952328"/>
            </a:xfrm>
          </p:grpSpPr>
          <p:cxnSp>
            <p:nvCxnSpPr>
              <p:cNvPr id="65" name="直接连接符 64"/>
              <p:cNvCxnSpPr/>
              <p:nvPr>
                <p:custDataLst>
                  <p:tags r:id="rId51"/>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66" name="直接连接符 65"/>
              <p:cNvCxnSpPr/>
              <p:nvPr>
                <p:custDataLst>
                  <p:tags r:id="rId52"/>
                </p:custDataLst>
              </p:nvPr>
            </p:nvCxnSpPr>
            <p:spPr>
              <a:xfrm>
                <a:off x="2566814" y="1701602"/>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67" name="直接连接符 66"/>
              <p:cNvCxnSpPr/>
              <p:nvPr>
                <p:custDataLst>
                  <p:tags r:id="rId53"/>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68" name="直接连接符 67"/>
              <p:cNvCxnSpPr/>
              <p:nvPr>
                <p:custDataLst>
                  <p:tags r:id="rId54"/>
                </p:custDataLst>
              </p:nvPr>
            </p:nvCxnSpPr>
            <p:spPr>
              <a:xfrm>
                <a:off x="2062756" y="3177766"/>
                <a:ext cx="501599" cy="0"/>
              </a:xfrm>
              <a:prstGeom prst="line">
                <a:avLst/>
              </a:prstGeom>
            </p:spPr>
            <p:style>
              <a:lnRef idx="1">
                <a:schemeClr val="dk1"/>
              </a:lnRef>
              <a:fillRef idx="0">
                <a:schemeClr val="dk1"/>
              </a:fillRef>
              <a:effectRef idx="0">
                <a:schemeClr val="dk1"/>
              </a:effectRef>
              <a:fontRef idx="minor">
                <a:schemeClr val="tx1"/>
              </a:fontRef>
            </p:style>
          </p:cxnSp>
        </p:grpSp>
        <p:cxnSp>
          <p:nvCxnSpPr>
            <p:cNvPr id="42" name="直接连接符 41"/>
            <p:cNvCxnSpPr/>
            <p:nvPr>
              <p:custDataLst>
                <p:tags r:id="rId55"/>
              </p:custDataLst>
            </p:nvPr>
          </p:nvCxnSpPr>
          <p:spPr>
            <a:xfrm>
              <a:off x="6954659" y="2588591"/>
              <a:ext cx="436691" cy="0"/>
            </a:xfrm>
            <a:prstGeom prst="line">
              <a:avLst/>
            </a:prstGeom>
          </p:spPr>
          <p:style>
            <a:lnRef idx="1">
              <a:schemeClr val="dk1"/>
            </a:lnRef>
            <a:fillRef idx="0">
              <a:schemeClr val="dk1"/>
            </a:fillRef>
            <a:effectRef idx="0">
              <a:schemeClr val="dk1"/>
            </a:effectRef>
            <a:fontRef idx="minor">
              <a:schemeClr val="tx1"/>
            </a:fontRef>
          </p:style>
        </p:cxnSp>
        <p:cxnSp>
          <p:nvCxnSpPr>
            <p:cNvPr id="43" name="直接连接符 42"/>
            <p:cNvCxnSpPr/>
            <p:nvPr>
              <p:custDataLst>
                <p:tags r:id="rId56"/>
              </p:custDataLst>
            </p:nvPr>
          </p:nvCxnSpPr>
          <p:spPr>
            <a:xfrm flipH="1">
              <a:off x="7389339" y="2587127"/>
              <a:ext cx="0" cy="168658"/>
            </a:xfrm>
            <a:prstGeom prst="line">
              <a:avLst/>
            </a:prstGeom>
          </p:spPr>
          <p:style>
            <a:lnRef idx="1">
              <a:schemeClr val="dk1"/>
            </a:lnRef>
            <a:fillRef idx="0">
              <a:schemeClr val="dk1"/>
            </a:fillRef>
            <a:effectRef idx="0">
              <a:schemeClr val="dk1"/>
            </a:effectRef>
            <a:fontRef idx="minor">
              <a:schemeClr val="tx1"/>
            </a:fontRef>
          </p:style>
        </p:cxnSp>
        <p:grpSp>
          <p:nvGrpSpPr>
            <p:cNvPr id="44" name="组合 43"/>
            <p:cNvGrpSpPr/>
            <p:nvPr>
              <p:custDataLst>
                <p:tags r:id="rId57"/>
              </p:custDataLst>
            </p:nvPr>
          </p:nvGrpSpPr>
          <p:grpSpPr>
            <a:xfrm>
              <a:off x="5599945" y="2041472"/>
              <a:ext cx="1494906" cy="1099709"/>
              <a:chOff x="4687936" y="1455288"/>
              <a:chExt cx="2188693" cy="1099709"/>
            </a:xfrm>
          </p:grpSpPr>
          <p:cxnSp>
            <p:nvCxnSpPr>
              <p:cNvPr id="63" name="直接连接符 62"/>
              <p:cNvCxnSpPr/>
              <p:nvPr>
                <p:custDataLst>
                  <p:tags r:id="rId58"/>
                </p:custDataLst>
              </p:nvPr>
            </p:nvCxnSpPr>
            <p:spPr>
              <a:xfrm>
                <a:off x="4687936" y="1458967"/>
                <a:ext cx="2187037" cy="0"/>
              </a:xfrm>
              <a:prstGeom prst="line">
                <a:avLst/>
              </a:prstGeom>
            </p:spPr>
            <p:style>
              <a:lnRef idx="1">
                <a:schemeClr val="dk1"/>
              </a:lnRef>
              <a:fillRef idx="0">
                <a:schemeClr val="dk1"/>
              </a:fillRef>
              <a:effectRef idx="0">
                <a:schemeClr val="dk1"/>
              </a:effectRef>
              <a:fontRef idx="minor">
                <a:schemeClr val="tx1"/>
              </a:fontRef>
            </p:style>
          </p:cxnSp>
          <p:cxnSp>
            <p:nvCxnSpPr>
              <p:cNvPr id="64" name="直接连接符 63"/>
              <p:cNvCxnSpPr/>
              <p:nvPr>
                <p:custDataLst>
                  <p:tags r:id="rId59"/>
                </p:custDataLst>
              </p:nvPr>
            </p:nvCxnSpPr>
            <p:spPr>
              <a:xfrm flipH="1">
                <a:off x="6876629" y="1455288"/>
                <a:ext cx="0" cy="1099709"/>
              </a:xfrm>
              <a:prstGeom prst="line">
                <a:avLst/>
              </a:prstGeom>
            </p:spPr>
            <p:style>
              <a:lnRef idx="1">
                <a:schemeClr val="dk1"/>
              </a:lnRef>
              <a:fillRef idx="0">
                <a:schemeClr val="dk1"/>
              </a:fillRef>
              <a:effectRef idx="0">
                <a:schemeClr val="dk1"/>
              </a:effectRef>
              <a:fontRef idx="minor">
                <a:schemeClr val="tx1"/>
              </a:fontRef>
            </p:style>
          </p:cxnSp>
        </p:grpSp>
        <p:cxnSp>
          <p:nvCxnSpPr>
            <p:cNvPr id="45" name="直接连接符 44"/>
            <p:cNvCxnSpPr/>
            <p:nvPr>
              <p:custDataLst>
                <p:tags r:id="rId60"/>
              </p:custDataLst>
            </p:nvPr>
          </p:nvCxnSpPr>
          <p:spPr>
            <a:xfrm flipH="1">
              <a:off x="7389339" y="3414754"/>
              <a:ext cx="0" cy="204076"/>
            </a:xfrm>
            <a:prstGeom prst="line">
              <a:avLst/>
            </a:prstGeom>
          </p:spPr>
          <p:style>
            <a:lnRef idx="1">
              <a:schemeClr val="dk1"/>
            </a:lnRef>
            <a:fillRef idx="0">
              <a:schemeClr val="dk1"/>
            </a:fillRef>
            <a:effectRef idx="0">
              <a:schemeClr val="dk1"/>
            </a:effectRef>
            <a:fontRef idx="minor">
              <a:schemeClr val="tx1"/>
            </a:fontRef>
          </p:style>
        </p:cxnSp>
        <p:cxnSp>
          <p:nvCxnSpPr>
            <p:cNvPr id="46" name="直接箭头连接符 45"/>
            <p:cNvCxnSpPr/>
            <p:nvPr>
              <p:custDataLst>
                <p:tags r:id="rId61"/>
              </p:custDataLst>
            </p:nvPr>
          </p:nvCxnSpPr>
          <p:spPr>
            <a:xfrm flipH="1">
              <a:off x="6146419" y="3622758"/>
              <a:ext cx="124768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7" name="直接箭头连接符 46"/>
            <p:cNvCxnSpPr/>
            <p:nvPr>
              <p:custDataLst>
                <p:tags r:id="rId62"/>
              </p:custDataLst>
            </p:nvPr>
          </p:nvCxnSpPr>
          <p:spPr>
            <a:xfrm flipH="1">
              <a:off x="2587553" y="2796580"/>
              <a:ext cx="0" cy="34930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8" name="直接箭头连接符 47"/>
            <p:cNvCxnSpPr/>
            <p:nvPr>
              <p:custDataLst>
                <p:tags r:id="rId63"/>
              </p:custDataLst>
            </p:nvPr>
          </p:nvCxnSpPr>
          <p:spPr>
            <a:xfrm flipH="1" flipV="1">
              <a:off x="8671317" y="2754065"/>
              <a:ext cx="0" cy="51142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直接箭头连接符 48"/>
            <p:cNvCxnSpPr/>
            <p:nvPr>
              <p:custDataLst>
                <p:tags r:id="rId64"/>
              </p:custDataLst>
            </p:nvPr>
          </p:nvCxnSpPr>
          <p:spPr>
            <a:xfrm flipH="1" flipV="1">
              <a:off x="8671317" y="4058985"/>
              <a:ext cx="0" cy="51142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50" name="矩形 49"/>
            <p:cNvSpPr/>
            <p:nvPr>
              <p:custDataLst>
                <p:tags r:id="rId65"/>
              </p:custDataLst>
            </p:nvPr>
          </p:nvSpPr>
          <p:spPr>
            <a:xfrm>
              <a:off x="8214160" y="4169303"/>
              <a:ext cx="914315" cy="37555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ct val="0"/>
                </a:spcAft>
              </a:pPr>
              <a:r>
                <a:rPr lang="zh-CN" altLang="en-US" sz="2000" b="1" kern="100">
                  <a:latin typeface="Times New Roman" panose="02020603050405020304" charset="0"/>
                  <a:ea typeface="方正中等线简体" panose="03000509000000000000" pitchFamily="65" charset="-122"/>
                </a:rPr>
                <a:t>规  范</a:t>
              </a:r>
              <a:endParaRPr lang="zh-CN" altLang="en-US" sz="2000" b="1" kern="100">
                <a:latin typeface="Times New Roman" panose="02020603050405020304" charset="0"/>
                <a:ea typeface="方正中等线简体" panose="03000509000000000000" pitchFamily="65" charset="-122"/>
              </a:endParaRPr>
            </a:p>
          </p:txBody>
        </p:sp>
        <p:grpSp>
          <p:nvGrpSpPr>
            <p:cNvPr id="51" name="组合 50"/>
            <p:cNvGrpSpPr/>
            <p:nvPr>
              <p:custDataLst>
                <p:tags r:id="rId66"/>
              </p:custDataLst>
            </p:nvPr>
          </p:nvGrpSpPr>
          <p:grpSpPr>
            <a:xfrm flipH="1">
              <a:off x="9110017" y="2234233"/>
              <a:ext cx="469147" cy="2952329"/>
              <a:chOff x="2062756" y="1701602"/>
              <a:chExt cx="1005657" cy="2952328"/>
            </a:xfrm>
          </p:grpSpPr>
          <p:cxnSp>
            <p:nvCxnSpPr>
              <p:cNvPr id="55" name="直接连接符 54"/>
              <p:cNvCxnSpPr/>
              <p:nvPr>
                <p:custDataLst>
                  <p:tags r:id="rId67"/>
                </p:custDataLst>
              </p:nvPr>
            </p:nvCxnSpPr>
            <p:spPr>
              <a:xfrm flipH="1">
                <a:off x="2566814" y="1701602"/>
                <a:ext cx="0" cy="2952328"/>
              </a:xfrm>
              <a:prstGeom prst="line">
                <a:avLst/>
              </a:prstGeom>
            </p:spPr>
            <p:style>
              <a:lnRef idx="1">
                <a:schemeClr val="dk1"/>
              </a:lnRef>
              <a:fillRef idx="0">
                <a:schemeClr val="dk1"/>
              </a:fillRef>
              <a:effectRef idx="0">
                <a:schemeClr val="dk1"/>
              </a:effectRef>
              <a:fontRef idx="minor">
                <a:schemeClr val="tx1"/>
              </a:fontRef>
            </p:style>
          </p:cxnSp>
          <p:cxnSp>
            <p:nvCxnSpPr>
              <p:cNvPr id="56" name="直接连接符 55"/>
              <p:cNvCxnSpPr/>
              <p:nvPr>
                <p:custDataLst>
                  <p:tags r:id="rId68"/>
                </p:custDataLst>
              </p:nvPr>
            </p:nvCxnSpPr>
            <p:spPr>
              <a:xfrm>
                <a:off x="2566814" y="1701602"/>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57" name="直接连接符 56"/>
              <p:cNvCxnSpPr/>
              <p:nvPr>
                <p:custDataLst>
                  <p:tags r:id="rId69"/>
                </p:custDataLst>
              </p:nvPr>
            </p:nvCxnSpPr>
            <p:spPr>
              <a:xfrm>
                <a:off x="2566814" y="4653930"/>
                <a:ext cx="501599" cy="0"/>
              </a:xfrm>
              <a:prstGeom prst="line">
                <a:avLst/>
              </a:prstGeom>
            </p:spPr>
            <p:style>
              <a:lnRef idx="1">
                <a:schemeClr val="dk1"/>
              </a:lnRef>
              <a:fillRef idx="0">
                <a:schemeClr val="dk1"/>
              </a:fillRef>
              <a:effectRef idx="0">
                <a:schemeClr val="dk1"/>
              </a:effectRef>
              <a:fontRef idx="minor">
                <a:schemeClr val="tx1"/>
              </a:fontRef>
            </p:style>
          </p:cxnSp>
          <p:cxnSp>
            <p:nvCxnSpPr>
              <p:cNvPr id="60" name="直接连接符 59"/>
              <p:cNvCxnSpPr/>
              <p:nvPr>
                <p:custDataLst>
                  <p:tags r:id="rId70"/>
                </p:custDataLst>
              </p:nvPr>
            </p:nvCxnSpPr>
            <p:spPr>
              <a:xfrm>
                <a:off x="2062756" y="3177766"/>
                <a:ext cx="1003198" cy="0"/>
              </a:xfrm>
              <a:prstGeom prst="line">
                <a:avLst/>
              </a:prstGeom>
            </p:spPr>
            <p:style>
              <a:lnRef idx="1">
                <a:schemeClr val="dk1"/>
              </a:lnRef>
              <a:fillRef idx="0">
                <a:schemeClr val="dk1"/>
              </a:fillRef>
              <a:effectRef idx="0">
                <a:schemeClr val="dk1"/>
              </a:effectRef>
              <a:fontRef idx="minor">
                <a:schemeClr val="tx1"/>
              </a:fontRef>
            </p:style>
          </p:cxnSp>
        </p:grpSp>
        <p:cxnSp>
          <p:nvCxnSpPr>
            <p:cNvPr id="52" name="直接连接符 51"/>
            <p:cNvCxnSpPr/>
            <p:nvPr>
              <p:custDataLst>
                <p:tags r:id="rId71"/>
              </p:custDataLst>
            </p:nvPr>
          </p:nvCxnSpPr>
          <p:spPr>
            <a:xfrm flipH="1">
              <a:off x="9837241" y="1373093"/>
              <a:ext cx="0" cy="582254"/>
            </a:xfrm>
            <a:prstGeom prst="line">
              <a:avLst/>
            </a:prstGeom>
          </p:spPr>
          <p:style>
            <a:lnRef idx="1">
              <a:schemeClr val="dk1"/>
            </a:lnRef>
            <a:fillRef idx="0">
              <a:schemeClr val="dk1"/>
            </a:fillRef>
            <a:effectRef idx="0">
              <a:schemeClr val="dk1"/>
            </a:effectRef>
            <a:fontRef idx="minor">
              <a:schemeClr val="tx1"/>
            </a:fontRef>
          </p:style>
        </p:cxnSp>
        <p:cxnSp>
          <p:nvCxnSpPr>
            <p:cNvPr id="53" name="直接连接符 52"/>
            <p:cNvCxnSpPr/>
            <p:nvPr>
              <p:custDataLst>
                <p:tags r:id="rId72"/>
              </p:custDataLst>
            </p:nvPr>
          </p:nvCxnSpPr>
          <p:spPr>
            <a:xfrm flipH="1">
              <a:off x="9837241" y="5390914"/>
              <a:ext cx="0" cy="839266"/>
            </a:xfrm>
            <a:prstGeom prst="line">
              <a:avLst/>
            </a:prstGeom>
          </p:spPr>
          <p:style>
            <a:lnRef idx="1">
              <a:schemeClr val="dk1"/>
            </a:lnRef>
            <a:fillRef idx="0">
              <a:schemeClr val="dk1"/>
            </a:fillRef>
            <a:effectRef idx="0">
              <a:schemeClr val="dk1"/>
            </a:effectRef>
            <a:fontRef idx="minor">
              <a:schemeClr val="tx1"/>
            </a:fontRef>
          </p:style>
        </p:cxnSp>
        <p:cxnSp>
          <p:nvCxnSpPr>
            <p:cNvPr id="54" name="直接箭头连接符 53"/>
            <p:cNvCxnSpPr>
              <a:endCxn id="17" idx="3"/>
            </p:cNvCxnSpPr>
            <p:nvPr>
              <p:custDataLst>
                <p:tags r:id="rId73"/>
              </p:custDataLst>
            </p:nvPr>
          </p:nvCxnSpPr>
          <p:spPr>
            <a:xfrm flipH="1">
              <a:off x="5613476" y="6211044"/>
              <a:ext cx="422376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圆角矩形 1" title=""/>
          <p:cNvSpPr/>
          <p:nvPr>
            <p:custDataLst>
              <p:tags r:id="rId3"/>
            </p:custDataLst>
          </p:nvPr>
        </p:nvSpPr>
        <p:spPr>
          <a:xfrm>
            <a:off x="2702560" y="2430145"/>
            <a:ext cx="2242185" cy="528955"/>
          </a:xfrm>
          <a:prstGeom prst="roundRect">
            <a:avLst/>
          </a:prstGeom>
          <a:solidFill>
            <a:srgbClr val="00B050"/>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defRPr/>
            </a:pPr>
            <a:r>
              <a:rPr lang="zh-CN" altLang="en-US" sz="2800" b="1" kern="0">
                <a:latin typeface="微软雅黑" panose="020b0503020204020204" charset="-122"/>
                <a:ea typeface="微软雅黑" panose="020b0503020204020204" charset="-122"/>
              </a:rPr>
              <a:t>核心考点一</a:t>
            </a:r>
            <a:r>
              <a:rPr lang="en-US" altLang="zh-CN" sz="2800" b="1" kern="0">
                <a:latin typeface="微软雅黑" panose="020b0503020204020204" charset="-122"/>
                <a:ea typeface="微软雅黑" panose="020b0503020204020204" charset="-122"/>
              </a:rPr>
              <a:t> </a:t>
            </a:r>
            <a:endParaRPr lang="zh-CN" altLang="en-US" sz="2800" b="1" kern="0">
              <a:latin typeface="微软雅黑" panose="020b0503020204020204" charset="-122"/>
              <a:ea typeface="微软雅黑" panose="020b0503020204020204" charset="-122"/>
            </a:endParaRPr>
          </a:p>
        </p:txBody>
      </p:sp>
      <p:sp>
        <p:nvSpPr>
          <p:cNvPr id="2" name="圆角矩形 12" title=""/>
          <p:cNvSpPr/>
          <p:nvPr>
            <p:custDataLst>
              <p:tags r:id="rId4"/>
            </p:custDataLst>
          </p:nvPr>
        </p:nvSpPr>
        <p:spPr>
          <a:xfrm>
            <a:off x="5719445" y="2320925"/>
            <a:ext cx="3867785" cy="59436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defRPr/>
            </a:pPr>
            <a:r>
              <a:rPr lang="zh-CN" altLang="en-US" sz="2800" b="1">
                <a:solidFill>
                  <a:schemeClr val="bg1"/>
                </a:solidFill>
                <a:effectLst/>
                <a:latin typeface="微软雅黑" panose="020b0503020204020204" charset="-122"/>
                <a:ea typeface="微软雅黑" panose="020b0503020204020204" charset="-122"/>
                <a:cs typeface="微软雅黑" panose="020b0503020204020204" charset="-122"/>
                <a:sym typeface="+mn-ea"/>
              </a:rPr>
              <a:t>我国的生产资料所有制</a:t>
            </a:r>
            <a:endParaRPr lang="zh-CN" altLang="en-US" sz="2800" b="1" kern="0">
              <a:solidFill>
                <a:schemeClr val="bg1"/>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7" name="圆角矩形 1" title=""/>
          <p:cNvSpPr/>
          <p:nvPr>
            <p:custDataLst>
              <p:tags r:id="rId5"/>
            </p:custDataLst>
          </p:nvPr>
        </p:nvSpPr>
        <p:spPr>
          <a:xfrm>
            <a:off x="2702560" y="3521710"/>
            <a:ext cx="2322195" cy="528955"/>
          </a:xfrm>
          <a:prstGeom prst="round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buClrTx/>
              <a:buSzTx/>
              <a:buFontTx/>
              <a:defRPr/>
            </a:pPr>
            <a:r>
              <a:rPr lang="zh-CN" altLang="en-US" sz="2800" b="1" kern="0">
                <a:solidFill>
                  <a:schemeClr val="bg1"/>
                </a:solidFill>
                <a:latin typeface="微软雅黑" panose="020b0503020204020204" charset="-122"/>
                <a:ea typeface="微软雅黑" panose="020b0503020204020204" charset="-122"/>
                <a:sym typeface="+mn-ea"/>
              </a:rPr>
              <a:t>核心考点二</a:t>
            </a:r>
            <a:endParaRPr lang="zh-CN" altLang="en-US" sz="2800" b="1" kern="0">
              <a:solidFill>
                <a:schemeClr val="bg1"/>
              </a:solidFill>
              <a:latin typeface="微软雅黑" panose="020b0503020204020204" charset="-122"/>
              <a:ea typeface="微软雅黑" panose="020b0503020204020204" charset="-122"/>
              <a:sym typeface="+mn-ea"/>
            </a:endParaRPr>
          </a:p>
        </p:txBody>
      </p:sp>
      <p:sp>
        <p:nvSpPr>
          <p:cNvPr id="8" name="圆角矩形 12" title=""/>
          <p:cNvSpPr/>
          <p:nvPr>
            <p:custDataLst>
              <p:tags r:id="rId6"/>
            </p:custDataLst>
          </p:nvPr>
        </p:nvSpPr>
        <p:spPr>
          <a:xfrm>
            <a:off x="5544185" y="4531995"/>
            <a:ext cx="4963795" cy="53403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defRPr/>
            </a:pPr>
            <a:r>
              <a:rPr lang="zh-CN" altLang="en-US" sz="2800" b="1">
                <a:solidFill>
                  <a:schemeClr val="bg1"/>
                </a:solidFill>
                <a:effectLst/>
                <a:latin typeface="微软雅黑" panose="020b0503020204020204" charset="-122"/>
                <a:ea typeface="微软雅黑" panose="020b0503020204020204" charset="-122"/>
                <a:cs typeface="微软雅黑" panose="020b0503020204020204" charset="-122"/>
                <a:sym typeface="+mn-ea"/>
              </a:rPr>
              <a:t>我国的社会主义市场经济体制</a:t>
            </a:r>
            <a:endParaRPr lang="zh-CN" altLang="en-US" sz="2800" b="1" kern="0">
              <a:solidFill>
                <a:schemeClr val="bg1"/>
              </a:solidFill>
              <a:effectLst/>
              <a:latin typeface="微软雅黑" panose="020b0503020204020204" charset="-122"/>
              <a:ea typeface="微软雅黑" panose="020b0503020204020204" charset="-122"/>
              <a:cs typeface="微软雅黑" panose="020b0503020204020204" charset="-122"/>
              <a:sym typeface="+mn-ea"/>
            </a:endParaRPr>
          </a:p>
        </p:txBody>
      </p:sp>
      <p:sp>
        <p:nvSpPr>
          <p:cNvPr id="9" name="矩形 8" title=""/>
          <p:cNvSpPr/>
          <p:nvPr>
            <p:custDataLst>
              <p:tags r:id="rId7"/>
            </p:custDataLst>
          </p:nvPr>
        </p:nvSpPr>
        <p:spPr>
          <a:xfrm>
            <a:off x="360045" y="731520"/>
            <a:ext cx="12192635" cy="113601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50000"/>
              </a:lnSpc>
            </a:pPr>
            <a:r>
              <a:rPr lang="zh-CN" sz="4000" b="1">
                <a:solidFill>
                  <a:srgbClr val="FF0000"/>
                </a:solidFill>
                <a:latin typeface="微软雅黑" panose="020b0503020204020204" charset="-122"/>
                <a:ea typeface="微软雅黑" panose="020b0503020204020204" charset="-122"/>
                <a:cs typeface="微软雅黑" panose="020b0503020204020204" charset="-122"/>
              </a:rPr>
              <a:t>专题二</a:t>
            </a:r>
            <a:r>
              <a:rPr lang="en-US" altLang="zh-CN" sz="4000" b="1">
                <a:solidFill>
                  <a:srgbClr val="FF0000"/>
                </a:solidFill>
                <a:latin typeface="微软雅黑" panose="020b0503020204020204" charset="-122"/>
                <a:ea typeface="微软雅黑" panose="020b0503020204020204" charset="-122"/>
                <a:cs typeface="微软雅黑" panose="020b0503020204020204" charset="-122"/>
              </a:rPr>
              <a:t>   </a:t>
            </a:r>
            <a:r>
              <a:rPr lang="zh-CN" altLang="en-US" sz="4000" b="1">
                <a:solidFill>
                  <a:srgbClr val="FF0000"/>
                </a:solidFill>
                <a:latin typeface="微软雅黑" panose="020b0503020204020204" charset="-122"/>
                <a:ea typeface="微软雅黑" panose="020b0503020204020204" charset="-122"/>
                <a:cs typeface="微软雅黑" panose="020b0503020204020204" charset="-122"/>
              </a:rPr>
              <a:t>我国的基本经济制度</a:t>
            </a:r>
            <a:endParaRPr lang="zh-CN" altLang="en-US" sz="4000" b="1">
              <a:solidFill>
                <a:srgbClr val="FF0000"/>
              </a:solidFill>
              <a:latin typeface="微软雅黑" panose="020b0503020204020204" charset="-122"/>
              <a:ea typeface="微软雅黑" panose="020b0503020204020204" charset="-122"/>
              <a:cs typeface="微软雅黑" panose="020b0503020204020204" charset="-122"/>
            </a:endParaRPr>
          </a:p>
          <a:p>
            <a:pPr indent="0" algn="ctr" fontAlgn="auto">
              <a:lnSpc>
                <a:spcPct val="150000"/>
              </a:lnSpc>
            </a:pPr>
            <a:endParaRPr lang="zh-CN" altLang="en-US" sz="4000" b="1">
              <a:solidFill>
                <a:srgbClr val="FF0000"/>
              </a:solidFill>
              <a:latin typeface="微软雅黑" panose="020b0503020204020204" charset="-122"/>
              <a:ea typeface="微软雅黑" panose="020b0503020204020204" charset="-122"/>
              <a:cs typeface="微软雅黑" panose="020b0503020204020204" charset="-122"/>
            </a:endParaRPr>
          </a:p>
        </p:txBody>
      </p:sp>
      <p:sp>
        <p:nvSpPr>
          <p:cNvPr id="4" name="圆角矩形 1" title=""/>
          <p:cNvSpPr/>
          <p:nvPr>
            <p:custDataLst>
              <p:tags r:id="rId8"/>
            </p:custDataLst>
          </p:nvPr>
        </p:nvSpPr>
        <p:spPr>
          <a:xfrm>
            <a:off x="2702560" y="4531995"/>
            <a:ext cx="2322195" cy="528955"/>
          </a:xfrm>
          <a:prstGeom prst="roundRect">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buClrTx/>
              <a:buSzTx/>
              <a:buFontTx/>
              <a:defRPr/>
            </a:pPr>
            <a:r>
              <a:rPr lang="zh-CN" altLang="en-US" sz="2800" b="1" kern="0">
                <a:solidFill>
                  <a:schemeClr val="bg1"/>
                </a:solidFill>
                <a:latin typeface="微软雅黑" panose="020b0503020204020204" charset="-122"/>
                <a:ea typeface="微软雅黑" panose="020b0503020204020204" charset="-122"/>
                <a:sym typeface="+mn-ea"/>
              </a:rPr>
              <a:t>核心考点三</a:t>
            </a:r>
            <a:endParaRPr lang="zh-CN" altLang="en-US" sz="2800" b="1" kern="0">
              <a:solidFill>
                <a:schemeClr val="bg1"/>
              </a:solidFill>
              <a:latin typeface="微软雅黑" panose="020b0503020204020204" charset="-122"/>
              <a:ea typeface="微软雅黑" panose="020b0503020204020204" charset="-122"/>
              <a:sym typeface="+mn-ea"/>
            </a:endParaRPr>
          </a:p>
        </p:txBody>
      </p:sp>
      <p:sp>
        <p:nvSpPr>
          <p:cNvPr id="5" name="圆角矩形 12" title=""/>
          <p:cNvSpPr/>
          <p:nvPr>
            <p:custDataLst>
              <p:tags r:id="rId9"/>
            </p:custDataLst>
          </p:nvPr>
        </p:nvSpPr>
        <p:spPr>
          <a:xfrm>
            <a:off x="5544185" y="3477260"/>
            <a:ext cx="5361305" cy="5842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defRPr/>
            </a:pPr>
            <a:r>
              <a:rPr lang="en-US" altLang="zh-CN" sz="2800" b="1" kern="0">
                <a:solidFill>
                  <a:schemeClr val="bg1"/>
                </a:solidFill>
                <a:latin typeface="微软雅黑" panose="020b0503020204020204" charset="-122"/>
                <a:ea typeface="微软雅黑" panose="020b0503020204020204" charset="-122"/>
                <a:cs typeface="微软雅黑" panose="020b0503020204020204" charset="-122"/>
                <a:sym typeface="+mn-ea"/>
              </a:rPr>
              <a:t> </a:t>
            </a:r>
            <a:r>
              <a:rPr lang="zh-CN" altLang="en-US" sz="2800" b="1">
                <a:solidFill>
                  <a:schemeClr val="bg1"/>
                </a:solidFill>
                <a:effectLst/>
                <a:latin typeface="微软雅黑" panose="020b0503020204020204" charset="-122"/>
                <a:ea typeface="微软雅黑" panose="020b0503020204020204" charset="-122"/>
                <a:cs typeface="微软雅黑" panose="020b0503020204020204" charset="-122"/>
                <a:sym typeface="+mn-ea"/>
              </a:rPr>
              <a:t>我国的个人收入分配与社会保障</a:t>
            </a:r>
            <a:endParaRPr lang="zh-CN" altLang="en-US" sz="2800" b="1" kern="0">
              <a:solidFill>
                <a:schemeClr val="bg1"/>
              </a:solidFill>
              <a:effectLst/>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par>
                          <p:cTn id="21" fill="hold" nodeType="afterGroup">
                            <p:stCondLst>
                              <p:cond delay="500"/>
                            </p:stCondLst>
                            <p:childTnLst>
                              <p:par>
                                <p:cTn id="22" presetID="53" presetClass="entr" presetSubtype="16" dur="1000" fill="hold" grpId="0"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Effect transition="in" filter="fade">
                                      <p:cBhvr>
                                        <p:cTn id="26" dur="1000"/>
                                        <p:tgtEl>
                                          <p:spTgt spid="9"/>
                                        </p:tgtEl>
                                      </p:cBhvr>
                                    </p:animEffect>
                                  </p:childTnLst>
                                </p:cTn>
                              </p:par>
                              <p:par>
                                <p:cTn id="27" presetID="1" presetClass="entr" presetSubtype="0" dur="1" fill="hold" grpId="1" nodeType="withEffect">
                                  <p:stCondLst>
                                    <p:cond delay="0"/>
                                  </p:stCondLst>
                                  <p:childTnLst>
                                    <p:set>
                                      <p:cBhvr>
                                        <p:cTn id="28" dur="1" fill="hold">
                                          <p:stCondLst>
                                            <p:cond delay="0"/>
                                          </p:stCondLst>
                                        </p:cTn>
                                        <p:tgtEl>
                                          <p:spTgt spid="9"/>
                                        </p:tgtEl>
                                        <p:attrNameLst>
                                          <p:attrName>style.visibility</p:attrName>
                                        </p:attrNameLst>
                                      </p:cBhvr>
                                      <p:to>
                                        <p:strVal val="visible"/>
                                      </p:to>
                                    </p:set>
                                  </p:childTnLst>
                                </p:cTn>
                              </p:par>
                              <p:par>
                                <p:cTn id="29" presetID="2" presetClass="entr" presetSubtype="4" dur="500" fill="hold" grpId="0" nodeType="with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par>
                                <p:cTn id="33" presetID="2" presetClass="entr" presetSubtype="4" dur="500" fill="hold" grpId="0" nodeType="withEffect">
                                  <p:stCondLst>
                                    <p:cond delay="0"/>
                                  </p:stCondLst>
                                  <p:childTnLst>
                                    <p:set>
                                      <p:cBhvr>
                                        <p:cTn id="34" dur="1" fill="hold">
                                          <p:stCondLst>
                                            <p:cond delay="0"/>
                                          </p:stCondLst>
                                        </p:cTn>
                                        <p:tgtEl>
                                          <p:spTgt spid="5"/>
                                        </p:tgtEl>
                                        <p:attrNameLst>
                                          <p:attrName>style.visibility</p:attrName>
                                        </p:attrNameLst>
                                      </p:cBhvr>
                                      <p:to>
                                        <p:strVal val="visible"/>
                                      </p:to>
                                    </p:set>
                                    <p:anim calcmode="lin" valueType="num">
                                      <p:cBhvr additive="base">
                                        <p:cTn id="35" dur="500" fill="hold"/>
                                        <p:tgtEl>
                                          <p:spTgt spid="5"/>
                                        </p:tgtEl>
                                        <p:attrNameLst>
                                          <p:attrName>ppt_x</p:attrName>
                                        </p:attrNameLst>
                                      </p:cBhvr>
                                      <p:tavLst>
                                        <p:tav tm="0">
                                          <p:val>
                                            <p:strVal val="#ppt_x"/>
                                          </p:val>
                                        </p:tav>
                                        <p:tav tm="100000">
                                          <p:val>
                                            <p:strVal val="#ppt_x"/>
                                          </p:val>
                                        </p:tav>
                                      </p:tavLst>
                                    </p:anim>
                                    <p:anim calcmode="lin" valueType="num">
                                      <p:cBhvr additive="base">
                                        <p:cTn id="3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7" grpId="0"/>
      <p:bldP spid="8" grpId="0"/>
      <p:bldP spid="9" grpId="0"/>
      <p:bldP spid="9" grpId="1"/>
      <p:bldP spid="4" grpId="0"/>
      <p:bldP spid="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Oval 42" title=""/>
          <p:cNvSpPr>
            <a:spLocks noChangeArrowheads="1"/>
          </p:cNvSpPr>
          <p:nvPr>
            <p:custDataLst>
              <p:tags r:id="rId3"/>
            </p:custDataLst>
          </p:nvPr>
        </p:nvSpPr>
        <p:spPr bwMode="auto">
          <a:xfrm>
            <a:off x="0" y="123190"/>
            <a:ext cx="2502535" cy="794385"/>
          </a:xfrm>
          <a:prstGeom prst="ellipse">
            <a:avLst/>
          </a:prstGeom>
          <a:solidFill>
            <a:srgbClr val="C00000"/>
          </a:solidFill>
          <a:ln>
            <a:solidFill>
              <a:srgbClr val="6C7A74"/>
            </a:solidFill>
          </a:ln>
        </p:spPr>
        <p:txBody>
          <a:bodyPr anchor="ct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9pPr>
          </a:lstStyle>
          <a:p>
            <a:pPr algn="ctr" eaLnBrk="1" hangingPunct="1">
              <a:lnSpc>
                <a:spcPct val="100000"/>
              </a:lnSpc>
              <a:spcBef>
                <a:spcPct val="0"/>
              </a:spcBef>
              <a:buFont typeface="Arial" pitchFamily="34" charset="0"/>
              <a:buNone/>
            </a:pPr>
            <a:r>
              <a:rPr lang="zh-CN" altLang="en-US" b="1">
                <a:solidFill>
                  <a:schemeClr val="bg1"/>
                </a:solidFill>
                <a:latin typeface="Arial" pitchFamily="34" charset="0"/>
                <a:ea typeface="微软雅黑" panose="020b0503020204020204" charset="-122"/>
                <a:sym typeface="Arial" pitchFamily="34" charset="0"/>
              </a:rPr>
              <a:t>问题导学</a:t>
            </a:r>
            <a:endParaRPr lang="zh-CN" altLang="en-US" b="1">
              <a:solidFill>
                <a:schemeClr val="bg1"/>
              </a:solidFill>
              <a:latin typeface="Arial" pitchFamily="34" charset="0"/>
              <a:ea typeface="微软雅黑" panose="020b0503020204020204" charset="-122"/>
              <a:sym typeface="Arial" pitchFamily="34" charset="0"/>
            </a:endParaRPr>
          </a:p>
        </p:txBody>
      </p:sp>
      <p:sp>
        <p:nvSpPr>
          <p:cNvPr id="11" name="文本框 10" title=""/>
          <p:cNvSpPr txBox="1"/>
          <p:nvPr>
            <p:custDataLst>
              <p:tags r:id="rId4"/>
            </p:custDataLst>
          </p:nvPr>
        </p:nvSpPr>
        <p:spPr>
          <a:xfrm>
            <a:off x="610870" y="2075815"/>
            <a:ext cx="11100435"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sz="3200">
                <a:solidFill>
                  <a:srgbClr val="000000"/>
                </a:solidFill>
                <a:ea typeface="宋体" panose="02010600030101010101" pitchFamily="2" charset="-122"/>
                <a:sym typeface="+mn-ea"/>
              </a:rPr>
              <a:t>1.</a:t>
            </a:r>
            <a:r>
              <a:rPr lang="zh-CN" altLang="en-US" sz="3200">
                <a:solidFill>
                  <a:srgbClr val="000000"/>
                </a:solidFill>
                <a:ea typeface="宋体" panose="02010600030101010101" pitchFamily="2" charset="-122"/>
                <a:sym typeface="+mn-ea"/>
              </a:rPr>
              <a:t>如何认识我国的</a:t>
            </a:r>
            <a:r>
              <a:rPr lang="zh-CN" sz="3200">
                <a:solidFill>
                  <a:srgbClr val="000000"/>
                </a:solidFill>
                <a:ea typeface="宋体" panose="02010600030101010101" pitchFamily="2" charset="-122"/>
                <a:sym typeface="+mn-ea"/>
              </a:rPr>
              <a:t>社会主义基本经济制度？</a:t>
            </a:r>
            <a:endParaRPr lang="zh-CN" sz="3200">
              <a:solidFill>
                <a:srgbClr val="000000"/>
              </a:solidFill>
              <a:ea typeface="宋体" panose="02010600030101010101" pitchFamily="2" charset="-122"/>
              <a:sym typeface="+mn-ea"/>
            </a:endParaRPr>
          </a:p>
          <a:p>
            <a:pPr indent="0"/>
            <a:r>
              <a:rPr lang="zh-CN" sz="3200">
                <a:solidFill>
                  <a:srgbClr val="000000"/>
                </a:solidFill>
                <a:ea typeface="宋体" panose="02010600030101010101" pitchFamily="2" charset="-122"/>
                <a:sym typeface="+mn-ea"/>
              </a:rPr>
              <a:t>2.为什么要坚持毫不动摇巩固和发展公有制经济，毫不动摇鼓励、支持、引导非公有制经济发展？</a:t>
            </a:r>
            <a:endParaRPr lang="zh-CN" sz="3200" b="0">
              <a:solidFill>
                <a:srgbClr val="000000"/>
              </a:solidFill>
              <a:ea typeface="宋体" panose="02010600030101010101" pitchFamily="2" charset="-122"/>
            </a:endParaRPr>
          </a:p>
          <a:p>
            <a:pPr indent="0"/>
            <a:r>
              <a:rPr lang="zh-CN" sz="3200">
                <a:solidFill>
                  <a:srgbClr val="000000"/>
                </a:solidFill>
                <a:ea typeface="宋体" panose="02010600030101010101" pitchFamily="2" charset="-122"/>
                <a:sym typeface="+mn-ea"/>
              </a:rPr>
              <a:t>3.如何落实实现共同富裕、促进社会公平正义的收入分配政策？</a:t>
            </a:r>
            <a:endParaRPr lang="zh-CN" sz="3200" b="0">
              <a:solidFill>
                <a:srgbClr val="000000"/>
              </a:solidFill>
              <a:ea typeface="宋体" panose="02010600030101010101" pitchFamily="2" charset="-122"/>
            </a:endParaRPr>
          </a:p>
          <a:p>
            <a:pPr indent="0"/>
            <a:r>
              <a:rPr lang="zh-CN" sz="3200">
                <a:solidFill>
                  <a:srgbClr val="000000"/>
                </a:solidFill>
                <a:ea typeface="宋体" panose="02010600030101010101" pitchFamily="2" charset="-122"/>
                <a:sym typeface="+mn-ea"/>
              </a:rPr>
              <a:t>4.我国的社会主义市场经济体制为何能实现中国经济的奇迹？</a:t>
            </a:r>
            <a:endParaRPr lang="zh-CN" sz="3200" b="0">
              <a:solidFill>
                <a:srgbClr val="000000"/>
              </a:solidFill>
              <a:ea typeface="宋体" panose="02010600030101010101" pitchFamily="2" charset="-122"/>
            </a:endParaRPr>
          </a:p>
          <a:p>
            <a:pPr indent="0"/>
            <a:endParaRPr lang="zh-CN" altLang="en-US" sz="3200">
              <a:solidFill>
                <a:srgbClr val="000000"/>
              </a:solidFill>
              <a:ea typeface="宋体" panose="02010600030101010101" pitchFamily="2" charset="-122"/>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7" name="矩形 6" title=""/>
          <p:cNvSpPr/>
          <p:nvPr>
            <p:custDataLst>
              <p:tags r:id="rId4"/>
            </p:custDataLst>
          </p:nvPr>
        </p:nvSpPr>
        <p:spPr>
          <a:xfrm>
            <a:off x="0" y="2011680"/>
            <a:ext cx="12192000" cy="3019425"/>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cs typeface="+mn-ea"/>
              <a:sym typeface="+mn-lt"/>
            </a:endParaRPr>
          </a:p>
        </p:txBody>
      </p:sp>
      <p:sp>
        <p:nvSpPr>
          <p:cNvPr id="2" name="矩形 1" title=""/>
          <p:cNvSpPr/>
          <p:nvPr>
            <p:custDataLst>
              <p:tags r:id="rId5"/>
            </p:custDataLst>
          </p:nvPr>
        </p:nvSpPr>
        <p:spPr>
          <a:xfrm>
            <a:off x="0" y="0"/>
            <a:ext cx="3794078" cy="6858000"/>
          </a:xfrm>
          <a:prstGeom prst="rect">
            <a:avLst/>
          </a:prstGeom>
          <a:blipFill dpi="0" rotWithShape="1">
            <a:blip r:embed="rId6"/>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cs typeface="+mn-ea"/>
              <a:sym typeface="+mn-lt"/>
            </a:endParaRPr>
          </a:p>
        </p:txBody>
      </p:sp>
      <p:sp>
        <p:nvSpPr>
          <p:cNvPr id="3" name="矩形 2" title=""/>
          <p:cNvSpPr/>
          <p:nvPr>
            <p:custDataLst>
              <p:tags r:id="rId7"/>
            </p:custDataLst>
          </p:nvPr>
        </p:nvSpPr>
        <p:spPr>
          <a:xfrm>
            <a:off x="0" y="0"/>
            <a:ext cx="3794078" cy="6858000"/>
          </a:xfrm>
          <a:prstGeom prst="rect">
            <a:avLst/>
          </a:prstGeom>
          <a:gradFill>
            <a:gsLst>
              <a:gs pos="0">
                <a:srgbClr val="007BD3"/>
              </a:gs>
              <a:gs pos="100000">
                <a:srgbClr val="034373"/>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kumimoji="1" lang="zh-CN" altLang="en-US">
              <a:cs typeface="+mn-ea"/>
              <a:sym typeface="+mn-lt"/>
            </a:endParaRPr>
          </a:p>
        </p:txBody>
      </p:sp>
      <p:cxnSp>
        <p:nvCxnSpPr>
          <p:cNvPr id="4" name="直线连接符 3" title=""/>
          <p:cNvCxnSpPr/>
          <p:nvPr>
            <p:custDataLst>
              <p:tags r:id="rId8"/>
            </p:custDataLst>
          </p:nvPr>
        </p:nvCxnSpPr>
        <p:spPr>
          <a:xfrm>
            <a:off x="0" y="3329058"/>
            <a:ext cx="379407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文本框 4" title=""/>
          <p:cNvSpPr txBox="1"/>
          <p:nvPr>
            <p:custDataLst>
              <p:tags r:id="rId9"/>
            </p:custDataLst>
          </p:nvPr>
        </p:nvSpPr>
        <p:spPr>
          <a:xfrm>
            <a:off x="1115060" y="1646555"/>
            <a:ext cx="1976120" cy="177546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11500">
                <a:solidFill>
                  <a:schemeClr val="bg1"/>
                </a:solidFill>
                <a:latin typeface="微软雅黑" panose="020b0503020204020204" charset="-122"/>
                <a:ea typeface="微软雅黑" panose="020b0503020204020204" charset="-122"/>
                <a:cs typeface="+mn-ea"/>
                <a:sym typeface="+mn-lt"/>
              </a:rPr>
              <a:t>03</a:t>
            </a:r>
            <a:endParaRPr kumimoji="1" lang="en-US" altLang="zh-CN" sz="11500">
              <a:solidFill>
                <a:schemeClr val="bg1"/>
              </a:solidFill>
              <a:latin typeface="微软雅黑" panose="020b0503020204020204" charset="-122"/>
              <a:ea typeface="微软雅黑" panose="020b0503020204020204" charset="-122"/>
              <a:cs typeface="+mn-ea"/>
              <a:sym typeface="+mn-lt"/>
            </a:endParaRPr>
          </a:p>
        </p:txBody>
      </p:sp>
      <p:sp>
        <p:nvSpPr>
          <p:cNvPr id="6" name="矩形 5" title=""/>
          <p:cNvSpPr/>
          <p:nvPr>
            <p:custDataLst>
              <p:tags r:id="rId10"/>
            </p:custDataLst>
          </p:nvPr>
        </p:nvSpPr>
        <p:spPr>
          <a:xfrm>
            <a:off x="504825" y="3597910"/>
            <a:ext cx="2785110" cy="70675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4000">
                <a:solidFill>
                  <a:schemeClr val="bg1"/>
                </a:solidFill>
                <a:cs typeface="+mn-ea"/>
                <a:sym typeface="+mn-lt"/>
              </a:rPr>
              <a:t>PART</a:t>
            </a:r>
            <a:r>
              <a:rPr lang="zh-CN" altLang="en-US" sz="4000">
                <a:solidFill>
                  <a:schemeClr val="bg1"/>
                </a:solidFill>
                <a:cs typeface="+mn-ea"/>
                <a:sym typeface="+mn-lt"/>
              </a:rPr>
              <a:t> </a:t>
            </a:r>
            <a:r>
              <a:rPr lang="en-US" altLang="zh-CN" sz="4000">
                <a:solidFill>
                  <a:schemeClr val="bg1"/>
                </a:solidFill>
                <a:cs typeface="+mn-ea"/>
                <a:sym typeface="+mn-lt"/>
              </a:rPr>
              <a:t>THREE</a:t>
            </a:r>
            <a:endParaRPr lang="en-US" altLang="zh-CN" sz="4000">
              <a:solidFill>
                <a:schemeClr val="bg1"/>
              </a:solidFill>
              <a:cs typeface="+mn-ea"/>
              <a:sym typeface="+mn-lt"/>
            </a:endParaRPr>
          </a:p>
        </p:txBody>
      </p:sp>
      <p:sp>
        <p:nvSpPr>
          <p:cNvPr id="8" name="文本框 7" title=""/>
          <p:cNvSpPr txBox="1"/>
          <p:nvPr>
            <p:custDataLst>
              <p:tags r:id="rId11"/>
            </p:custDataLst>
          </p:nvPr>
        </p:nvSpPr>
        <p:spPr>
          <a:xfrm>
            <a:off x="4048125" y="1993900"/>
            <a:ext cx="7936865" cy="30378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00000"/>
              </a:lnSpc>
            </a:pPr>
            <a:r>
              <a:rPr lang="zh-CN" altLang="en-US" sz="11500" b="1">
                <a:solidFill>
                  <a:srgbClr val="2205F9"/>
                </a:solidFill>
                <a:latin typeface="华文行楷" panose="02010800040101010101" charset="-122"/>
                <a:ea typeface="华文行楷" panose="02010800040101010101" charset="-122"/>
                <a:sym typeface="+mn-ea"/>
              </a:rPr>
              <a:t>重难突破</a:t>
            </a:r>
            <a:endParaRPr lang="zh-CN" altLang="en-US" sz="6600" b="1">
              <a:solidFill>
                <a:srgbClr val="2205F9"/>
              </a:solidFill>
              <a:latin typeface="华文行楷" panose="02010800040101010101" charset="-122"/>
              <a:ea typeface="华文行楷" panose="02010800040101010101" charset="-122"/>
              <a:sym typeface="+mn-ea"/>
            </a:endParaRPr>
          </a:p>
          <a:p>
            <a:pPr indent="0" algn="ctr" fontAlgn="auto">
              <a:lnSpc>
                <a:spcPct val="100000"/>
              </a:lnSpc>
            </a:pPr>
            <a:r>
              <a:rPr lang="zh-CN" altLang="en-US" sz="4000" b="1">
                <a:solidFill>
                  <a:srgbClr val="FF0000"/>
                </a:solidFill>
                <a:latin typeface="宋体" panose="02010600030101010101" pitchFamily="2" charset="-122"/>
                <a:ea typeface="宋体" panose="02010600030101010101" pitchFamily="2" charset="-122"/>
                <a:sym typeface="+mn-ea"/>
              </a:rPr>
              <a:t>（重难点知识突破、经典真题精讲）</a:t>
            </a:r>
            <a:endParaRPr kumimoji="1" lang="zh-CN" altLang="en-US" sz="4000" b="1">
              <a:solidFill>
                <a:srgbClr val="FF0000"/>
              </a:solidFill>
              <a:latin typeface="宋体" panose="02010600030101010101" pitchFamily="2" charset="-122"/>
              <a:ea typeface="宋体" panose="02010600030101010101" pitchFamily="2" charset="-122"/>
              <a:cs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Oval 42" title=""/>
          <p:cNvSpPr>
            <a:spLocks noChangeArrowheads="1"/>
          </p:cNvSpPr>
          <p:nvPr>
            <p:custDataLst>
              <p:tags r:id="rId3"/>
            </p:custDataLst>
          </p:nvPr>
        </p:nvSpPr>
        <p:spPr bwMode="auto">
          <a:xfrm>
            <a:off x="96520" y="42545"/>
            <a:ext cx="2420620" cy="768985"/>
          </a:xfrm>
          <a:prstGeom prst="ellipse">
            <a:avLst/>
          </a:prstGeom>
          <a:solidFill>
            <a:srgbClr val="00B050"/>
          </a:solidFill>
          <a:ln>
            <a:solidFill>
              <a:srgbClr val="6C7A74"/>
            </a:solidFill>
          </a:ln>
        </p:spPr>
        <p:txBody>
          <a:bodyPr anchor="ct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9pPr>
          </a:lstStyle>
          <a:p>
            <a:pPr algn="ctr" eaLnBrk="1" hangingPunct="1">
              <a:lnSpc>
                <a:spcPct val="100000"/>
              </a:lnSpc>
              <a:spcBef>
                <a:spcPct val="0"/>
              </a:spcBef>
              <a:buFont typeface="Arial" pitchFamily="34" charset="0"/>
              <a:buNone/>
            </a:pPr>
            <a:r>
              <a:rPr lang="zh-CN" altLang="en-US" b="1">
                <a:solidFill>
                  <a:schemeClr val="bg1"/>
                </a:solidFill>
                <a:latin typeface="Arial" pitchFamily="34" charset="0"/>
                <a:ea typeface="微软雅黑" panose="020b0503020204020204" charset="-122"/>
                <a:sym typeface="Arial" pitchFamily="34" charset="0"/>
              </a:rPr>
              <a:t>核心考点</a:t>
            </a:r>
            <a:endParaRPr lang="zh-CN" altLang="en-US" b="1">
              <a:solidFill>
                <a:schemeClr val="bg1"/>
              </a:solidFill>
              <a:latin typeface="Arial" pitchFamily="34" charset="0"/>
              <a:ea typeface="微软雅黑" panose="020b0503020204020204" charset="-122"/>
              <a:sym typeface="Arial" pitchFamily="34" charset="0"/>
            </a:endParaRPr>
          </a:p>
        </p:txBody>
      </p:sp>
      <p:sp>
        <p:nvSpPr>
          <p:cNvPr id="2" name="文本框 1" title=""/>
          <p:cNvSpPr txBox="1"/>
          <p:nvPr>
            <p:custDataLst>
              <p:tags r:id="rId4"/>
            </p:custDataLst>
          </p:nvPr>
        </p:nvSpPr>
        <p:spPr>
          <a:xfrm>
            <a:off x="2689860" y="811530"/>
            <a:ext cx="7062470" cy="521970"/>
          </a:xfrm>
          <a:prstGeom prst="rect">
            <a:avLst/>
          </a:prstGeom>
          <a:solidFill>
            <a:srgbClr val="FFC000"/>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pc="300">
                <a:latin typeface="微软雅黑" panose="020b0503020204020204" charset="-122"/>
                <a:ea typeface="微软雅黑" panose="020b0503020204020204" charset="-122"/>
                <a:sym typeface="+mn-ea"/>
              </a:rPr>
              <a:t>公有制为主体 多种所有制经济共同发展</a:t>
            </a:r>
            <a:endParaRPr lang="zh-CN" altLang="en-US" sz="2800" b="1" spc="300">
              <a:latin typeface="微软雅黑" panose="020b0503020204020204" charset="-122"/>
              <a:ea typeface="微软雅黑" panose="020b0503020204020204" charset="-122"/>
              <a:sym typeface="+mn-ea"/>
            </a:endParaRPr>
          </a:p>
        </p:txBody>
      </p:sp>
      <p:pic>
        <p:nvPicPr>
          <p:cNvPr id="2051" name="Picture 3" title=""/>
          <p:cNvPicPr>
            <a:picLocks noChangeAspect="1" noChangeArrowheads="1"/>
          </p:cNvPicPr>
          <p:nvPr>
            <p:custDataLst>
              <p:tags r:id="rId7"/>
            </p:custDataLst>
          </p:nvPr>
        </p:nvPicPr>
        <p:blipFill>
          <a:blip r:embed="rId6" r:link="rId5">
            <a:extLst>
              <a:ext uri="{28A0092B-C50C-407E-A947-70E740481C1C}">
                <a14:useLocalDpi xmlns:a14="http://schemas.microsoft.com/office/drawing/2010/main" val="0"/>
              </a:ext>
            </a:extLst>
          </a:blip>
          <a:stretch>
            <a:fillRect/>
          </a:stretch>
        </p:blipFill>
        <p:spPr bwMode="auto">
          <a:xfrm>
            <a:off x="1341120" y="1550670"/>
            <a:ext cx="8719820" cy="5151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圆角矩形 12" title=""/>
          <p:cNvSpPr/>
          <p:nvPr>
            <p:custDataLst>
              <p:tags r:id="rId8"/>
            </p:custDataLst>
          </p:nvPr>
        </p:nvSpPr>
        <p:spPr>
          <a:xfrm>
            <a:off x="4058285" y="0"/>
            <a:ext cx="6002655" cy="59436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defRPr/>
            </a:pPr>
            <a:r>
              <a:rPr lang="zh-CN" altLang="en-US" sz="2800" b="1">
                <a:solidFill>
                  <a:schemeClr val="bg1"/>
                </a:solidFill>
                <a:effectLst/>
                <a:latin typeface="微软雅黑" panose="020b0503020204020204" charset="-122"/>
                <a:ea typeface="微软雅黑" panose="020b0503020204020204" charset="-122"/>
                <a:cs typeface="微软雅黑" panose="020b0503020204020204" charset="-122"/>
                <a:sym typeface="+mn-ea"/>
              </a:rPr>
              <a:t>核心考点一</a:t>
            </a:r>
            <a:r>
              <a:rPr lang="en-US" altLang="zh-CN" sz="2800" b="1">
                <a:solidFill>
                  <a:schemeClr val="bg1"/>
                </a:solidFill>
                <a:effectLst/>
                <a:latin typeface="微软雅黑" panose="020b0503020204020204" charset="-122"/>
                <a:ea typeface="微软雅黑" panose="020b0503020204020204" charset="-122"/>
                <a:cs typeface="微软雅黑" panose="020b0503020204020204" charset="-122"/>
                <a:sym typeface="+mn-ea"/>
              </a:rPr>
              <a:t>   </a:t>
            </a:r>
            <a:r>
              <a:rPr lang="zh-CN" altLang="en-US" sz="2800" b="1">
                <a:solidFill>
                  <a:schemeClr val="bg1"/>
                </a:solidFill>
                <a:effectLst/>
                <a:latin typeface="微软雅黑" panose="020b0503020204020204" charset="-122"/>
                <a:ea typeface="微软雅黑" panose="020b0503020204020204" charset="-122"/>
                <a:cs typeface="微软雅黑" panose="020b0503020204020204" charset="-122"/>
                <a:sym typeface="+mn-ea"/>
              </a:rPr>
              <a:t>我国的生产资料所有制</a:t>
            </a:r>
            <a:endParaRPr lang="zh-CN" altLang="en-US" sz="2800" b="1" kern="0">
              <a:solidFill>
                <a:schemeClr val="bg1"/>
              </a:solidFill>
              <a:effectLst/>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additive="base">
                                        <p:cTn id="7" dur="500" fill="hold"/>
                                        <p:tgtEl>
                                          <p:spTgt spid="2051"/>
                                        </p:tgtEl>
                                        <p:attrNameLst>
                                          <p:attrName>ppt_x</p:attrName>
                                        </p:attrNameLst>
                                      </p:cBhvr>
                                      <p:tavLst>
                                        <p:tav tm="0">
                                          <p:val>
                                            <p:strVal val="#ppt_x"/>
                                          </p:val>
                                        </p:tav>
                                        <p:tav tm="100000">
                                          <p:val>
                                            <p:strVal val="#ppt_x"/>
                                          </p:val>
                                        </p:tav>
                                      </p:tavLst>
                                    </p:anim>
                                    <p:anim calcmode="lin" valueType="num">
                                      <p:cBhvr additive="base">
                                        <p:cTn id="8"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3" name="文本框 12" title=""/>
          <p:cNvSpPr txBox="1"/>
          <p:nvPr>
            <p:custDataLst>
              <p:tags r:id="rId3"/>
            </p:custDataLst>
          </p:nvPr>
        </p:nvSpPr>
        <p:spPr>
          <a:xfrm>
            <a:off x="341628" y="1397316"/>
            <a:ext cx="7194991" cy="583565"/>
          </a:xfrm>
          <a:prstGeom prst="rect">
            <a:avLst/>
          </a:prstGeom>
          <a:noFill/>
        </p:spPr>
        <p:txBody>
          <a:bodyPr wrap="square" lIns="0" rtlCol="0">
            <a:spAutoFit/>
          </a:bodyPr>
          <a:lstStyle>
            <a:defPPr>
              <a:defRPr lang="zh-CN"/>
            </a:defPPr>
            <a:lvl1pPr marL="342900" marR="0" lvl="0" indent="-342900" algn="dist" defTabSz="914400" rtl="0" eaLnBrk="1" fontAlgn="auto" latinLnBrk="0" hangingPunct="1">
              <a:lnSpc>
                <a:spcPct val="100000"/>
              </a:lnSpc>
              <a:spcBef>
                <a:spcPct val="0"/>
              </a:spcBef>
              <a:spcAft>
                <a:spcPct val="0"/>
              </a:spcAft>
              <a:buClrTx/>
              <a:buSzTx/>
              <a:buFont typeface="Arial" pitchFamily="34" charset="0"/>
              <a:buChar char="•"/>
              <a:defRPr kumimoji="0" sz="2400" b="0" i="0" u="none" strike="noStrike" kern="1200" cap="none" spc="0" normalizeH="0" baseline="0">
                <a:ln>
                  <a:noFill/>
                </a:ln>
                <a:solidFill>
                  <a:schemeClr val="bg1"/>
                </a:solidFill>
                <a:effectLst/>
                <a:uLnTx/>
                <a:uFillTx/>
                <a:latin typeface="微软雅黑 Light" panose="020b0502040204020203" pitchFamily="34" charset="-122"/>
                <a:ea typeface="微软雅黑 Light" panose="020b0502040204020203"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zh-CN" altLang="en-US" sz="3200" b="1">
                <a:solidFill>
                  <a:schemeClr val="tx1"/>
                </a:solidFill>
                <a:latin typeface="微软雅黑" panose="020b0503020204020204" charset="-122"/>
                <a:ea typeface="微软雅黑" panose="020b0503020204020204" charset="-122"/>
                <a:sym typeface="+mn-ea"/>
              </a:rPr>
              <a:t>物质资料生产和生产资料所有制</a:t>
            </a:r>
            <a:endParaRPr lang="zh-CN" altLang="en-US" sz="3200" b="1">
              <a:solidFill>
                <a:schemeClr val="tx1"/>
              </a:solidFill>
              <a:latin typeface="微软雅黑" panose="020b0503020204020204" charset="-122"/>
              <a:ea typeface="微软雅黑" panose="020b0503020204020204" charset="-122"/>
              <a:sym typeface="+mn-ea"/>
            </a:endParaRPr>
          </a:p>
        </p:txBody>
      </p:sp>
      <p:sp>
        <p:nvSpPr>
          <p:cNvPr id="2" name="文本框 1" title=""/>
          <p:cNvSpPr txBox="1"/>
          <p:nvPr>
            <p:custDataLst>
              <p:tags r:id="rId4"/>
            </p:custDataLst>
          </p:nvPr>
        </p:nvSpPr>
        <p:spPr>
          <a:xfrm>
            <a:off x="96520" y="1581150"/>
            <a:ext cx="11938635" cy="52139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pPr>
            <a:endParaRPr lang="zh-CN" altLang="en-US" sz="2750" b="1">
              <a:solidFill>
                <a:srgbClr val="0F29EF"/>
              </a:solidFill>
              <a:latin typeface="Times New Roman" panose="02020603050405020304" charset="0"/>
              <a:ea typeface="黑体" panose="02010609060101010101" charset="-122"/>
              <a:cs typeface="Times New Roman" panose="02020603050405020304" charset="0"/>
            </a:endParaRPr>
          </a:p>
          <a:p>
            <a:pPr>
              <a:lnSpc>
                <a:spcPct val="110000"/>
              </a:lnSpc>
            </a:pPr>
            <a:endParaRPr lang="zh-CN" altLang="en-US" sz="2750" b="1">
              <a:solidFill>
                <a:srgbClr val="0F29EF"/>
              </a:solidFill>
              <a:latin typeface="Times New Roman" panose="02020603050405020304" charset="0"/>
              <a:ea typeface="黑体" panose="02010609060101010101" charset="-122"/>
              <a:cs typeface="Times New Roman" panose="02020603050405020304" charset="0"/>
            </a:endParaRPr>
          </a:p>
          <a:p>
            <a:pPr>
              <a:lnSpc>
                <a:spcPct val="110000"/>
              </a:lnSpc>
            </a:pPr>
            <a:endParaRPr lang="zh-CN" altLang="en-US" sz="2750" b="1">
              <a:solidFill>
                <a:srgbClr val="FF0000"/>
              </a:solidFill>
              <a:latin typeface="Times New Roman" panose="02020603050405020304" charset="0"/>
              <a:ea typeface="黑体" panose="02010609060101010101" charset="-122"/>
              <a:cs typeface="Times New Roman" panose="02020603050405020304" charset="0"/>
            </a:endParaRPr>
          </a:p>
          <a:p>
            <a:pPr>
              <a:lnSpc>
                <a:spcPct val="110000"/>
              </a:lnSpc>
            </a:pPr>
            <a:endParaRPr lang="zh-CN" altLang="en-US" sz="2750" b="1">
              <a:solidFill>
                <a:srgbClr val="FF0000"/>
              </a:solidFill>
              <a:latin typeface="Times New Roman" panose="02020603050405020304" charset="0"/>
              <a:ea typeface="黑体" panose="02010609060101010101" charset="-122"/>
              <a:cs typeface="Times New Roman" panose="02020603050405020304" charset="0"/>
            </a:endParaRPr>
          </a:p>
          <a:p>
            <a:pPr>
              <a:lnSpc>
                <a:spcPct val="110000"/>
              </a:lnSpc>
            </a:pPr>
            <a:endParaRPr lang="zh-CN" altLang="en-US" sz="2750" b="1">
              <a:solidFill>
                <a:srgbClr val="FF0000"/>
              </a:solidFill>
              <a:latin typeface="Times New Roman" panose="02020603050405020304" charset="0"/>
              <a:ea typeface="黑体" panose="02010609060101010101" charset="-122"/>
              <a:cs typeface="Times New Roman" panose="02020603050405020304" charset="0"/>
            </a:endParaRPr>
          </a:p>
          <a:p>
            <a:pPr>
              <a:lnSpc>
                <a:spcPct val="110000"/>
              </a:lnSpc>
            </a:pPr>
            <a:r>
              <a:rPr lang="zh-CN" altLang="en-US" sz="2750" b="1">
                <a:solidFill>
                  <a:srgbClr val="FF0000"/>
                </a:solidFill>
                <a:latin typeface="Times New Roman" panose="02020603050405020304" charset="0"/>
                <a:ea typeface="黑体" panose="02010609060101010101" charset="-122"/>
                <a:cs typeface="Times New Roman" panose="02020603050405020304" charset="0"/>
              </a:rPr>
              <a:t>(1)</a:t>
            </a:r>
            <a:r>
              <a:rPr lang="zh-CN" altLang="en-US" sz="2750" b="1">
                <a:solidFill>
                  <a:srgbClr val="FF0000"/>
                </a:solidFill>
                <a:latin typeface="Times New Roman" panose="02020603050405020304" charset="0"/>
                <a:ea typeface="黑体" panose="02010609060101010101" charset="-122"/>
                <a:cs typeface="Times New Roman" panose="02020603050405020304" charset="0"/>
                <a:sym typeface="+mn-ea"/>
              </a:rPr>
              <a:t>生产资料</a:t>
            </a:r>
            <a:r>
              <a:rPr lang="zh-CN" altLang="en-US" sz="2750" b="1">
                <a:solidFill>
                  <a:srgbClr val="FF0000"/>
                </a:solidFill>
                <a:latin typeface="Times New Roman" panose="02020603050405020304" charset="0"/>
                <a:ea typeface="黑体" panose="02010609060101010101" charset="-122"/>
                <a:cs typeface="Times New Roman" panose="02020603050405020304" charset="0"/>
              </a:rPr>
              <a:t>料所有制</a:t>
            </a:r>
            <a:r>
              <a:rPr lang="zh-CN" altLang="en-US" sz="2750" b="1">
                <a:latin typeface="Times New Roman" panose="02020603050405020304" charset="0"/>
                <a:ea typeface="楷体" panose="02010609060101010101" charset="-122"/>
                <a:cs typeface="Times New Roman" panose="02020603050405020304" charset="0"/>
              </a:rPr>
              <a:t>决定着一个社会的</a:t>
            </a:r>
            <a:r>
              <a:rPr lang="zh-CN" altLang="en-US" sz="2750" b="1">
                <a:solidFill>
                  <a:srgbClr val="7030A0"/>
                </a:solidFill>
                <a:latin typeface="Times New Roman" panose="02020603050405020304" charset="0"/>
                <a:ea typeface="楷体" panose="02010609060101010101" charset="-122"/>
                <a:cs typeface="Times New Roman" panose="02020603050405020304" charset="0"/>
              </a:rPr>
              <a:t>基本性质和发展方向。</a:t>
            </a:r>
            <a:endParaRPr lang="zh-CN" altLang="en-US" sz="2750" b="1">
              <a:solidFill>
                <a:srgbClr val="7030A0"/>
              </a:solidFill>
              <a:latin typeface="Times New Roman" panose="02020603050405020304" charset="0"/>
              <a:ea typeface="楷体" panose="02010609060101010101" charset="-122"/>
              <a:cs typeface="Times New Roman" panose="02020603050405020304" charset="0"/>
            </a:endParaRPr>
          </a:p>
          <a:p>
            <a:pPr>
              <a:lnSpc>
                <a:spcPct val="110000"/>
              </a:lnSpc>
            </a:pPr>
            <a:r>
              <a:rPr lang="zh-CN" altLang="en-US" sz="2750" b="1">
                <a:solidFill>
                  <a:srgbClr val="FF0000"/>
                </a:solidFill>
                <a:latin typeface="Times New Roman" panose="02020603050405020304" charset="0"/>
                <a:ea typeface="黑体" panose="02010609060101010101" charset="-122"/>
                <a:cs typeface="Times New Roman" panose="02020603050405020304" charset="0"/>
              </a:rPr>
              <a:t>(2)我国的生产资料所有制</a:t>
            </a:r>
            <a:endParaRPr lang="zh-CN" altLang="en-US" sz="2750" b="1">
              <a:solidFill>
                <a:srgbClr val="FF0000"/>
              </a:solidFill>
              <a:latin typeface="Times New Roman" panose="02020603050405020304" charset="0"/>
              <a:ea typeface="黑体" panose="02010609060101010101" charset="-122"/>
              <a:cs typeface="Times New Roman" panose="02020603050405020304" charset="0"/>
            </a:endParaRPr>
          </a:p>
          <a:p>
            <a:pPr>
              <a:lnSpc>
                <a:spcPct val="110000"/>
              </a:lnSpc>
            </a:pPr>
            <a:r>
              <a:rPr lang="en-US" altLang="zh-CN" sz="2750" b="1">
                <a:latin typeface="Times New Roman" panose="02020603050405020304" charset="0"/>
                <a:ea typeface="黑体" panose="02010609060101010101" charset="-122"/>
                <a:cs typeface="Times New Roman" panose="02020603050405020304" charset="0"/>
              </a:rPr>
              <a:t>      </a:t>
            </a:r>
            <a:r>
              <a:rPr lang="zh-CN" altLang="en-US" sz="2750" b="1">
                <a:latin typeface="Times New Roman" panose="02020603050405020304" charset="0"/>
                <a:ea typeface="楷体" panose="02010609060101010101" charset="-122"/>
                <a:cs typeface="Times New Roman" panose="02020603050405020304" charset="0"/>
              </a:rPr>
              <a:t>①内容:</a:t>
            </a:r>
            <a:r>
              <a:rPr lang="zh-CN" altLang="en-US" sz="2750" b="1">
                <a:highlight>
                  <a:srgbClr val="FFFF00"/>
                </a:highlight>
                <a:latin typeface="Times New Roman" panose="02020603050405020304" charset="0"/>
                <a:ea typeface="楷体" panose="02010609060101010101" charset="-122"/>
                <a:cs typeface="Times New Roman" panose="02020603050405020304" charset="0"/>
              </a:rPr>
              <a:t>公有制为主体、多种所有制经济共同发展。</a:t>
            </a:r>
            <a:endParaRPr lang="zh-CN" altLang="en-US" sz="2750" b="1">
              <a:highlight>
                <a:srgbClr val="FFFF00"/>
              </a:highlight>
              <a:latin typeface="Times New Roman" panose="02020603050405020304" charset="0"/>
              <a:ea typeface="楷体" panose="02010609060101010101" charset="-122"/>
              <a:cs typeface="Times New Roman" panose="02020603050405020304" charset="0"/>
            </a:endParaRPr>
          </a:p>
          <a:p>
            <a:pPr>
              <a:lnSpc>
                <a:spcPct val="110000"/>
              </a:lnSpc>
            </a:pPr>
            <a:r>
              <a:rPr lang="en-US" altLang="zh-CN" sz="2750" b="1">
                <a:highlight>
                  <a:srgbClr val="FFFF00"/>
                </a:highlight>
                <a:latin typeface="Times New Roman" panose="02020603050405020304" charset="0"/>
                <a:ea typeface="楷体" panose="02010609060101010101" charset="-122"/>
                <a:cs typeface="Times New Roman" panose="02020603050405020304" charset="0"/>
              </a:rPr>
              <a:t>      </a:t>
            </a:r>
            <a:r>
              <a:rPr lang="zh-CN" altLang="en-US" sz="2750" b="1">
                <a:highlight>
                  <a:srgbClr val="FFFF00"/>
                </a:highlight>
                <a:latin typeface="Times New Roman" panose="02020603050405020304" charset="0"/>
                <a:ea typeface="楷体" panose="02010609060101010101" charset="-122"/>
                <a:cs typeface="Times New Roman" panose="02020603050405020304" charset="0"/>
              </a:rPr>
              <a:t>②地位:是中国特色社会主义制度的</a:t>
            </a:r>
            <a:r>
              <a:rPr lang="zh-CN" altLang="en-US" sz="2750" b="1">
                <a:solidFill>
                  <a:srgbClr val="FF0000"/>
                </a:solidFill>
                <a:highlight>
                  <a:srgbClr val="FFFF00"/>
                </a:highlight>
                <a:latin typeface="Times New Roman" panose="02020603050405020304" charset="0"/>
                <a:ea typeface="楷体" panose="02010609060101010101" charset="-122"/>
                <a:cs typeface="Times New Roman" panose="02020603050405020304" charset="0"/>
              </a:rPr>
              <a:t>重要支柱</a:t>
            </a:r>
            <a:r>
              <a:rPr lang="zh-CN" altLang="en-US" sz="2750" b="1">
                <a:highlight>
                  <a:srgbClr val="FFFF00"/>
                </a:highlight>
                <a:latin typeface="Times New Roman" panose="02020603050405020304" charset="0"/>
                <a:ea typeface="楷体" panose="02010609060101010101" charset="-122"/>
                <a:cs typeface="Times New Roman" panose="02020603050405020304" charset="0"/>
              </a:rPr>
              <a:t>,体现了中国特色社会主义制度的</a:t>
            </a:r>
            <a:r>
              <a:rPr lang="zh-CN" altLang="en-US" sz="2750" b="1">
                <a:solidFill>
                  <a:srgbClr val="FF0000"/>
                </a:solidFill>
                <a:highlight>
                  <a:srgbClr val="FFFF00"/>
                </a:highlight>
                <a:latin typeface="Times New Roman" panose="02020603050405020304" charset="0"/>
                <a:ea typeface="楷体" panose="02010609060101010101" charset="-122"/>
                <a:cs typeface="Times New Roman" panose="02020603050405020304" charset="0"/>
              </a:rPr>
              <a:t>优越性</a:t>
            </a:r>
            <a:r>
              <a:rPr lang="zh-CN" altLang="en-US" sz="2750" b="1">
                <a:highlight>
                  <a:srgbClr val="FFFF00"/>
                </a:highlight>
                <a:latin typeface="Times New Roman" panose="02020603050405020304" charset="0"/>
                <a:ea typeface="楷体" panose="02010609060101010101" charset="-122"/>
                <a:cs typeface="Times New Roman" panose="02020603050405020304" charset="0"/>
              </a:rPr>
              <a:t>。</a:t>
            </a:r>
            <a:endParaRPr lang="zh-CN" altLang="en-US" sz="2750" b="1">
              <a:highlight>
                <a:srgbClr val="FFFF00"/>
              </a:highlight>
              <a:latin typeface="Times New Roman" panose="02020603050405020304" charset="0"/>
              <a:ea typeface="楷体" panose="02010609060101010101" charset="-122"/>
              <a:cs typeface="Times New Roman" panose="02020603050405020304" charset="0"/>
            </a:endParaRPr>
          </a:p>
        </p:txBody>
      </p:sp>
      <p:graphicFrame>
        <p:nvGraphicFramePr>
          <p:cNvPr id="3" name="表格 2" title=""/>
          <p:cNvGraphicFramePr>
            <a:graphicFrameLocks noGrp="1"/>
          </p:cNvGraphicFramePr>
          <p:nvPr>
            <p:custDataLst>
              <p:tags r:id="rId5"/>
            </p:custDataLst>
          </p:nvPr>
        </p:nvGraphicFramePr>
        <p:xfrm>
          <a:off x="341630" y="2058035"/>
          <a:ext cx="11510010" cy="1763395"/>
        </p:xfrm>
        <a:graphic>
          <a:graphicData uri="http://schemas.openxmlformats.org/drawingml/2006/table">
            <a:tbl>
              <a:tblPr firstRow="1" bandRow="1">
                <a:tableStyleId>{5940675A-B579-460E-94D1-54222C63F5DA}</a:tableStyleId>
              </a:tblPr>
              <a:tblGrid>
                <a:gridCol w="1504315"/>
                <a:gridCol w="10005695"/>
              </a:tblGrid>
              <a:tr h="518160">
                <a:tc>
                  <a:txBody>
                    <a:bodyPr vert="horz" wrap="square"/>
                    <a:lstStyle/>
                    <a:p>
                      <a:pPr algn="ctr">
                        <a:buNone/>
                      </a:pPr>
                      <a:r>
                        <a:rPr lang="zh-CN" altLang="en-US" sz="2800" b="1">
                          <a:latin typeface="Times New Roman" panose="02020603050405020304" charset="0"/>
                          <a:ea typeface="黑体" panose="02010609060101010101" charset="-122"/>
                        </a:rPr>
                        <a:t>地位</a:t>
                      </a:r>
                      <a:endParaRPr lang="zh-CN" altLang="en-US" sz="2800" b="1">
                        <a:latin typeface="Times New Roman" panose="02020603050405020304" charset="0"/>
                        <a:ea typeface="黑体" panose="02010609060101010101" charset="-122"/>
                      </a:endParaRPr>
                    </a:p>
                  </a:txBody>
                  <a:tcPr marL="91437" marR="91437" marT="45718" marB="45718"/>
                </a:tc>
                <a:tc>
                  <a:txBody>
                    <a:bodyPr vert="horz" wrap="square"/>
                    <a:lstStyle/>
                    <a:p>
                      <a:pPr>
                        <a:buNone/>
                      </a:pPr>
                      <a:r>
                        <a:rPr lang="zh-CN" altLang="en-US" sz="2800" b="1">
                          <a:latin typeface="Times New Roman" panose="02020603050405020304" charset="0"/>
                          <a:ea typeface="黑体" panose="02010609060101010101" charset="-122"/>
                          <a:cs typeface="楷体" panose="02010609060101010101" charset="-122"/>
                          <a:sym typeface="+mn-ea"/>
                        </a:rPr>
                        <a:t>物质资料生产是人类社会存在和发展的</a:t>
                      </a:r>
                      <a:r>
                        <a:rPr lang="zh-CN" altLang="en-US" sz="2800" b="1">
                          <a:solidFill>
                            <a:srgbClr val="FF0000"/>
                          </a:solidFill>
                          <a:latin typeface="Times New Roman" panose="02020603050405020304" charset="0"/>
                          <a:ea typeface="黑体" panose="02010609060101010101" charset="-122"/>
                          <a:cs typeface="黑体" panose="02010609060101010101" charset="-122"/>
                          <a:sym typeface="+mn-ea"/>
                        </a:rPr>
                        <a:t>基础</a:t>
                      </a:r>
                      <a:r>
                        <a:rPr lang="zh-CN" altLang="en-US" sz="2800" b="1">
                          <a:latin typeface="Times New Roman" panose="02020603050405020304" charset="0"/>
                          <a:ea typeface="黑体" panose="02010609060101010101" charset="-122"/>
                          <a:cs typeface="楷体" panose="02010609060101010101" charset="-122"/>
                          <a:sym typeface="+mn-ea"/>
                        </a:rPr>
                        <a:t>。</a:t>
                      </a:r>
                      <a:endParaRPr lang="zh-CN" altLang="en-US" sz="2800" b="1">
                        <a:solidFill>
                          <a:srgbClr val="FF0000"/>
                        </a:solidFill>
                        <a:latin typeface="Times New Roman" panose="02020603050405020304" charset="0"/>
                        <a:ea typeface="黑体" panose="02010609060101010101" charset="-122"/>
                        <a:cs typeface="楷体" panose="02010609060101010101" charset="-122"/>
                        <a:sym typeface="+mn-ea"/>
                      </a:endParaRPr>
                    </a:p>
                  </a:txBody>
                  <a:tcPr marL="91437" marR="91437" marT="45718" marB="45718"/>
                </a:tc>
              </a:tr>
              <a:tr h="1245235">
                <a:tc>
                  <a:txBody>
                    <a:bodyPr vert="horz" wrap="square"/>
                    <a:lstStyle/>
                    <a:p>
                      <a:pPr algn="ctr">
                        <a:buNone/>
                      </a:pPr>
                      <a:r>
                        <a:rPr lang="zh-CN" altLang="en-US" sz="2800" b="1">
                          <a:latin typeface="Times New Roman" panose="02020603050405020304" charset="0"/>
                          <a:ea typeface="黑体" panose="02010609060101010101" charset="-122"/>
                        </a:rPr>
                        <a:t>要素</a:t>
                      </a:r>
                      <a:endParaRPr lang="zh-CN" altLang="en-US" sz="2800" b="1">
                        <a:latin typeface="Times New Roman" panose="02020603050405020304" charset="0"/>
                        <a:ea typeface="黑体" panose="02010609060101010101" charset="-122"/>
                      </a:endParaRPr>
                    </a:p>
                  </a:txBody>
                  <a:tcPr marL="91437" marR="91437" marT="45718" marB="45718"/>
                </a:tc>
                <a:tc>
                  <a:txBody>
                    <a:bodyPr vert="horz" wrap="square"/>
                    <a:lstStyle/>
                    <a:p>
                      <a:pPr>
                        <a:lnSpc>
                          <a:spcPct val="120000"/>
                        </a:lnSpc>
                      </a:pPr>
                      <a:r>
                        <a:rPr lang="zh-CN" altLang="en-US" sz="2800" b="1">
                          <a:latin typeface="Times New Roman" panose="02020603050405020304" charset="0"/>
                          <a:ea typeface="黑体" panose="02010609060101010101" charset="-122"/>
                          <a:cs typeface="Times New Roman" panose="02020603050405020304" charset="0"/>
                        </a:rPr>
                        <a:t>劳动:是物质财富的</a:t>
                      </a:r>
                      <a:r>
                        <a:rPr lang="zh-CN" altLang="en-US" sz="2800" b="1">
                          <a:solidFill>
                            <a:srgbClr val="FF0000"/>
                          </a:solidFill>
                          <a:latin typeface="Times New Roman" panose="02020603050405020304" charset="0"/>
                          <a:ea typeface="黑体" panose="02010609060101010101" charset="-122"/>
                          <a:cs typeface="Times New Roman" panose="02020603050405020304" charset="0"/>
                        </a:rPr>
                        <a:t>源泉</a:t>
                      </a:r>
                      <a:r>
                        <a:rPr lang="zh-CN" altLang="en-US" sz="2800" b="1">
                          <a:latin typeface="Times New Roman" panose="02020603050405020304" charset="0"/>
                          <a:ea typeface="黑体" panose="02010609060101010101" charset="-122"/>
                          <a:cs typeface="Times New Roman" panose="02020603050405020304" charset="0"/>
                        </a:rPr>
                        <a:t>，也是价值的唯一</a:t>
                      </a:r>
                      <a:r>
                        <a:rPr lang="zh-CN" altLang="en-US" sz="2800" b="1">
                          <a:solidFill>
                            <a:srgbClr val="FF0000"/>
                          </a:solidFill>
                          <a:latin typeface="Times New Roman" panose="02020603050405020304" charset="0"/>
                          <a:ea typeface="黑体" panose="02010609060101010101" charset="-122"/>
                          <a:cs typeface="Times New Roman" panose="02020603050405020304" charset="0"/>
                        </a:rPr>
                        <a:t>源泉</a:t>
                      </a:r>
                      <a:r>
                        <a:rPr lang="zh-CN" altLang="en-US" sz="2800" b="1">
                          <a:latin typeface="Times New Roman" panose="02020603050405020304" charset="0"/>
                          <a:ea typeface="黑体" panose="02010609060101010101" charset="-122"/>
                          <a:cs typeface="Times New Roman" panose="02020603050405020304" charset="0"/>
                        </a:rPr>
                        <a:t>。</a:t>
                      </a:r>
                      <a:endParaRPr lang="zh-CN" altLang="en-US" sz="2800" b="1">
                        <a:latin typeface="Times New Roman" panose="02020603050405020304" charset="0"/>
                        <a:ea typeface="黑体" panose="02010609060101010101" charset="-122"/>
                        <a:cs typeface="Times New Roman" panose="02020603050405020304" charset="0"/>
                      </a:endParaRPr>
                    </a:p>
                    <a:p>
                      <a:pPr>
                        <a:lnSpc>
                          <a:spcPct val="120000"/>
                        </a:lnSpc>
                      </a:pPr>
                      <a:r>
                        <a:rPr lang="zh-CN" altLang="en-US" sz="2800" b="1">
                          <a:latin typeface="Times New Roman" panose="02020603050405020304" charset="0"/>
                          <a:ea typeface="黑体" panose="02010609060101010101" charset="-122"/>
                          <a:cs typeface="Times New Roman" panose="02020603050405020304" charset="0"/>
                        </a:rPr>
                        <a:t>生产资料:是创造物质财富和价值的</a:t>
                      </a:r>
                      <a:r>
                        <a:rPr lang="zh-CN" altLang="en-US" sz="2800" b="1">
                          <a:solidFill>
                            <a:srgbClr val="FF0000"/>
                          </a:solidFill>
                          <a:latin typeface="Times New Roman" panose="02020603050405020304" charset="0"/>
                          <a:ea typeface="黑体" panose="02010609060101010101" charset="-122"/>
                          <a:cs typeface="Times New Roman" panose="02020603050405020304" charset="0"/>
                        </a:rPr>
                        <a:t>条件</a:t>
                      </a:r>
                      <a:r>
                        <a:rPr lang="zh-CN" altLang="en-US" sz="2800" b="1">
                          <a:latin typeface="Times New Roman" panose="02020603050405020304" charset="0"/>
                          <a:ea typeface="黑体" panose="02010609060101010101" charset="-122"/>
                          <a:cs typeface="Times New Roman" panose="02020603050405020304" charset="0"/>
                        </a:rPr>
                        <a:t>。</a:t>
                      </a:r>
                      <a:endParaRPr lang="zh-CN" altLang="en-US" sz="2800" b="1">
                        <a:latin typeface="Times New Roman" panose="02020603050405020304" charset="0"/>
                        <a:ea typeface="黑体" panose="02010609060101010101" charset="-122"/>
                        <a:cs typeface="Times New Roman" panose="02020603050405020304" charset="0"/>
                      </a:endParaRPr>
                    </a:p>
                  </a:txBody>
                  <a:tcPr marL="91437" marR="91437" marT="45718" marB="45718"/>
                </a:tc>
              </a:tr>
            </a:tbl>
          </a:graphicData>
        </a:graphic>
      </p:graphicFrame>
      <p:sp>
        <p:nvSpPr>
          <p:cNvPr id="26" name="矩形 25" title=""/>
          <p:cNvSpPr/>
          <p:nvPr>
            <p:custDataLst>
              <p:tags r:id="rId6"/>
            </p:custDataLst>
          </p:nvPr>
        </p:nvSpPr>
        <p:spPr>
          <a:xfrm>
            <a:off x="-4" y="2149"/>
            <a:ext cx="12190413" cy="763349"/>
          </a:xfrm>
          <a:prstGeom prst="rect">
            <a:avLst/>
          </a:prstGeom>
          <a:solidFill>
            <a:srgbClr val="9128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矩形 3" title=""/>
          <p:cNvSpPr/>
          <p:nvPr>
            <p:custDataLst>
              <p:tags r:id="rId7"/>
            </p:custDataLst>
          </p:nvPr>
        </p:nvSpPr>
        <p:spPr>
          <a:xfrm>
            <a:off x="0" y="627545"/>
            <a:ext cx="6311230" cy="4571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7" name="矩形 26" title=""/>
          <p:cNvSpPr/>
          <p:nvPr>
            <p:custDataLst>
              <p:tags r:id="rId8"/>
            </p:custDataLst>
          </p:nvPr>
        </p:nvSpPr>
        <p:spPr>
          <a:xfrm>
            <a:off x="4871070" y="67699"/>
            <a:ext cx="1518364"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smtClean="0">
                <a:solidFill>
                  <a:schemeClr val="bg1"/>
                </a:solidFill>
                <a:latin typeface="微软雅黑" panose="020b0503020204020204" charset="-122"/>
                <a:ea typeface="微软雅黑" panose="020b0503020204020204" charset="-122"/>
              </a:rPr>
              <a:t>核心整合</a:t>
            </a:r>
            <a:endParaRPr lang="en-US" altLang="zh-CN" sz="2600" b="1" smtClean="0">
              <a:solidFill>
                <a:schemeClr val="bg1"/>
              </a:solidFill>
              <a:latin typeface="微软雅黑" panose="020b0503020204020204" charset="-122"/>
              <a:ea typeface="微软雅黑" panose="020b0503020204020204" charset="-122"/>
            </a:endParaRPr>
          </a:p>
        </p:txBody>
      </p:sp>
      <p:sp>
        <p:nvSpPr>
          <p:cNvPr id="6" name="文本框 5" title=""/>
          <p:cNvSpPr txBox="1"/>
          <p:nvPr>
            <p:custDataLst>
              <p:tags r:id="rId9"/>
            </p:custDataLst>
          </p:nvPr>
        </p:nvSpPr>
        <p:spPr>
          <a:xfrm>
            <a:off x="96520" y="79692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C00000"/>
                </a:solidFill>
                <a:effectLst/>
                <a:latin typeface="微软雅黑" panose="020b0503020204020204" charset="-122"/>
                <a:ea typeface="微软雅黑" panose="020b0503020204020204" charset="-122"/>
                <a:cs typeface="微软雅黑" panose="020b0503020204020204" charset="-122"/>
                <a:sym typeface="+mn-ea"/>
              </a:rPr>
              <a:t>核心考点一</a:t>
            </a:r>
            <a:r>
              <a:rPr lang="en-US" altLang="zh-CN" sz="2800" b="1">
                <a:solidFill>
                  <a:srgbClr val="C00000"/>
                </a:solidFill>
                <a:effectLst/>
                <a:latin typeface="微软雅黑" panose="020b0503020204020204" charset="-122"/>
                <a:ea typeface="微软雅黑" panose="020b0503020204020204" charset="-122"/>
                <a:cs typeface="微软雅黑" panose="020b0503020204020204" charset="-122"/>
                <a:sym typeface="+mn-ea"/>
              </a:rPr>
              <a:t>   </a:t>
            </a:r>
            <a:r>
              <a:rPr lang="zh-CN" altLang="en-US" sz="2800" b="1">
                <a:solidFill>
                  <a:srgbClr val="C00000"/>
                </a:solidFill>
                <a:effectLst/>
                <a:latin typeface="微软雅黑" panose="020b0503020204020204" charset="-122"/>
                <a:ea typeface="微软雅黑" panose="020b0503020204020204" charset="-122"/>
                <a:cs typeface="微软雅黑" panose="020b0503020204020204" charset="-122"/>
                <a:sym typeface="+mn-ea"/>
              </a:rPr>
              <a:t>我国的生产资料所有制</a:t>
            </a:r>
            <a:endParaRPr lang="zh-CN" altLang="en-US" sz="2800" b="1">
              <a:solidFill>
                <a:srgbClr val="C00000"/>
              </a:solidFill>
              <a:effectLst/>
              <a:latin typeface="微软雅黑" panose="020b0503020204020204" charset="-122"/>
              <a:ea typeface="微软雅黑" panose="020b0503020204020204" charset="-122"/>
              <a:cs typeface="微软雅黑" panose="020b0503020204020204" charset="-122"/>
              <a:sym typeface="+mn-ea"/>
            </a:endParaRPr>
          </a:p>
        </p:txBody>
      </p:sp>
    </p:spTree>
    <p:custDataLst>
      <p:tags r:id="rId10"/>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标题 2" title=""/>
          <p:cNvSpPr>
            <a:spLocks noGrp="1"/>
          </p:cNvSpPr>
          <p:nvPr>
            <p:ph type="title" idx="4294967295"/>
            <p:custDataLst>
              <p:tags r:id="rId3"/>
            </p:custDataLst>
          </p:nvPr>
        </p:nvSpPr>
        <p:spPr>
          <a:xfrm>
            <a:off x="0" y="740410"/>
            <a:ext cx="5177155" cy="486410"/>
          </a:xfrm>
        </p:spPr>
        <p:txBody>
          <a:bodyPr>
            <a:noAutofit/>
          </a:bodyPr>
          <a:lstStyle/>
          <a:p>
            <a:pPr algn="l"/>
            <a:r>
              <a:rPr lang="zh-CN" altLang="en-US" sz="2800" b="1">
                <a:latin typeface="微软雅黑" panose="020b0503020204020204" charset="-122"/>
                <a:ea typeface="微软雅黑" panose="020b0503020204020204" charset="-122"/>
              </a:rPr>
              <a:t>一、公有制为主体</a:t>
            </a:r>
            <a:endParaRPr lang="zh-CN" altLang="en-US" sz="2800" b="1">
              <a:latin typeface="微软雅黑" panose="020b0503020204020204" charset="-122"/>
              <a:ea typeface="微软雅黑" panose="020b0503020204020204" charset="-122"/>
            </a:endParaRPr>
          </a:p>
        </p:txBody>
      </p:sp>
      <p:sp>
        <p:nvSpPr>
          <p:cNvPr id="26" name="矩形 25" title=""/>
          <p:cNvSpPr/>
          <p:nvPr>
            <p:custDataLst>
              <p:tags r:id="rId4"/>
            </p:custDataLst>
          </p:nvPr>
        </p:nvSpPr>
        <p:spPr>
          <a:xfrm>
            <a:off x="-4" y="2149"/>
            <a:ext cx="12190413" cy="763349"/>
          </a:xfrm>
          <a:prstGeom prst="rect">
            <a:avLst/>
          </a:prstGeom>
          <a:solidFill>
            <a:srgbClr val="9128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矩形 1" title=""/>
          <p:cNvSpPr/>
          <p:nvPr>
            <p:custDataLst>
              <p:tags r:id="rId5"/>
            </p:custDataLst>
          </p:nvPr>
        </p:nvSpPr>
        <p:spPr>
          <a:xfrm>
            <a:off x="0" y="627545"/>
            <a:ext cx="6311230" cy="4571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7" name="矩形 26" title=""/>
          <p:cNvSpPr/>
          <p:nvPr>
            <p:custDataLst>
              <p:tags r:id="rId6"/>
            </p:custDataLst>
          </p:nvPr>
        </p:nvSpPr>
        <p:spPr>
          <a:xfrm>
            <a:off x="4871070" y="67699"/>
            <a:ext cx="1518364"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smtClean="0">
                <a:solidFill>
                  <a:schemeClr val="bg1"/>
                </a:solidFill>
                <a:latin typeface="微软雅黑" panose="020b0503020204020204" charset="-122"/>
                <a:ea typeface="微软雅黑" panose="020b0503020204020204" charset="-122"/>
              </a:rPr>
              <a:t>核心整合</a:t>
            </a:r>
            <a:endParaRPr lang="en-US" altLang="zh-CN" sz="2600" b="1" smtClean="0">
              <a:solidFill>
                <a:schemeClr val="bg1"/>
              </a:solidFill>
              <a:latin typeface="微软雅黑" panose="020b0503020204020204" charset="-122"/>
              <a:ea typeface="微软雅黑" panose="020b0503020204020204" charset="-122"/>
            </a:endParaRPr>
          </a:p>
        </p:txBody>
      </p:sp>
      <p:graphicFrame>
        <p:nvGraphicFramePr>
          <p:cNvPr id="8" name="表格 7" title=""/>
          <p:cNvGraphicFramePr>
            <a:graphicFrameLocks noGrp="1"/>
          </p:cNvGraphicFramePr>
          <p:nvPr>
            <p:custDataLst>
              <p:tags r:id="rId7"/>
            </p:custDataLst>
          </p:nvPr>
        </p:nvGraphicFramePr>
        <p:xfrm>
          <a:off x="327025" y="1858645"/>
          <a:ext cx="11466195" cy="1337310"/>
        </p:xfrm>
        <a:graphic>
          <a:graphicData uri="http://schemas.openxmlformats.org/drawingml/2006/table">
            <a:tbl>
              <a:tblPr>
                <a:effectLst/>
                <a:tableStyleId>{5940675A-B579-460E-94D1-54222C63F5DA}</a:tableStyleId>
              </a:tblPr>
              <a:tblGrid>
                <a:gridCol w="1597660"/>
                <a:gridCol w="9868535"/>
              </a:tblGrid>
              <a:tr h="370205">
                <a:tc>
                  <a:txBody>
                    <a:bodyPr vert="horz" wrap="square"/>
                    <a:lstStyle/>
                    <a:p>
                      <a:pPr indent="0" algn="ctr" fontAlgn="auto">
                        <a:lnSpc>
                          <a:spcPct val="100000"/>
                        </a:lnSpc>
                        <a:spcAft>
                          <a:spcPct val="0"/>
                        </a:spcAft>
                      </a:pPr>
                      <a:r>
                        <a:rPr lang="zh-CN" sz="2400" kern="100">
                          <a:solidFill>
                            <a:sysClr val="windowText" lastClr="000000"/>
                          </a:solidFill>
                          <a:effectLst/>
                          <a:latin typeface="Times New Roman" panose="02020603050405020304" charset="0"/>
                          <a:ea typeface="黑体" panose="02010609060101010101" charset="-122"/>
                          <a:cs typeface="Times New Roman" panose="02020603050405020304" charset="0"/>
                        </a:rPr>
                        <a:t>内容</a:t>
                      </a:r>
                      <a:endParaRPr lang="zh-CN" sz="2400" kern="100">
                        <a:solidFill>
                          <a:sysClr val="windowText" lastClr="000000"/>
                        </a:solidFill>
                        <a:effectLst/>
                        <a:latin typeface="Times New Roman" panose="02020603050405020304" charset="0"/>
                        <a:ea typeface="黑体" panose="02010609060101010101" charset="-122"/>
                        <a:cs typeface="Times New Roman" panose="02020603050405020304" charset="0"/>
                      </a:endParaRPr>
                    </a:p>
                  </a:txBody>
                  <a:tcPr marL="66626" marR="6662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71755" indent="0" algn="l" fontAlgn="auto">
                        <a:lnSpc>
                          <a:spcPct val="100000"/>
                        </a:lnSpc>
                        <a:spcAft>
                          <a:spcPct val="0"/>
                        </a:spcAft>
                      </a:pPr>
                      <a:r>
                        <a:rPr lang="zh-CN" sz="2400" kern="100">
                          <a:solidFill>
                            <a:sysClr val="windowText" lastClr="000000"/>
                          </a:solidFill>
                          <a:effectLst/>
                          <a:latin typeface="Times New Roman" panose="02020603050405020304" charset="0"/>
                          <a:ea typeface="黑体" panose="02010609060101010101" charset="-122"/>
                          <a:cs typeface="Times New Roman" panose="02020603050405020304" charset="0"/>
                        </a:rPr>
                        <a:t>包括国有经济、集体经济以及混合所有制经济中的国有成分和集体成分</a:t>
                      </a:r>
                      <a:endParaRPr lang="zh-CN" sz="2400" kern="100">
                        <a:solidFill>
                          <a:sysClr val="windowText" lastClr="000000"/>
                        </a:solidFill>
                        <a:effectLst/>
                        <a:latin typeface="Times New Roman" panose="02020603050405020304" charset="0"/>
                        <a:ea typeface="黑体" panose="02010609060101010101" charset="-122"/>
                        <a:cs typeface="Times New Roman" panose="02020603050405020304" charset="0"/>
                      </a:endParaRPr>
                    </a:p>
                  </a:txBody>
                  <a:tcPr marL="66626" marR="6662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967105">
                <a:tc>
                  <a:txBody>
                    <a:bodyPr vert="horz" wrap="square"/>
                    <a:lstStyle/>
                    <a:p>
                      <a:pPr indent="0" algn="ctr" fontAlgn="auto">
                        <a:lnSpc>
                          <a:spcPct val="100000"/>
                        </a:lnSpc>
                        <a:spcAft>
                          <a:spcPct val="0"/>
                        </a:spcAft>
                      </a:pPr>
                      <a:r>
                        <a:rPr lang="zh-CN" sz="2400" kern="100">
                          <a:solidFill>
                            <a:sysClr val="windowText" lastClr="000000"/>
                          </a:solidFill>
                          <a:effectLst/>
                          <a:latin typeface="Times New Roman" panose="02020603050405020304" charset="0"/>
                          <a:ea typeface="黑体" panose="02010609060101010101" charset="-122"/>
                          <a:cs typeface="Times New Roman" panose="02020603050405020304" charset="0"/>
                        </a:rPr>
                        <a:t>表现</a:t>
                      </a:r>
                      <a:endParaRPr lang="zh-CN" sz="2400" kern="100">
                        <a:solidFill>
                          <a:sysClr val="windowText" lastClr="000000"/>
                        </a:solidFill>
                        <a:effectLst/>
                        <a:latin typeface="Times New Roman" panose="02020603050405020304" charset="0"/>
                        <a:ea typeface="黑体" panose="02010609060101010101" charset="-122"/>
                        <a:cs typeface="Times New Roman" panose="02020603050405020304" charset="0"/>
                      </a:endParaRPr>
                    </a:p>
                  </a:txBody>
                  <a:tcPr marL="66626" marR="6662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71755" indent="0" algn="l" fontAlgn="auto">
                        <a:lnSpc>
                          <a:spcPct val="100000"/>
                        </a:lnSpc>
                        <a:spcAft>
                          <a:spcPct val="0"/>
                        </a:spcAft>
                      </a:pPr>
                      <a:r>
                        <a:rPr lang="en-US" sz="2400" kern="100">
                          <a:solidFill>
                            <a:sysClr val="windowText" lastClr="000000"/>
                          </a:solidFill>
                          <a:effectLst/>
                          <a:latin typeface="宋体" panose="02010600030101010101" pitchFamily="2" charset="-122"/>
                          <a:ea typeface="黑体" panose="02010609060101010101" charset="-122"/>
                          <a:cs typeface="Times New Roman" panose="02020603050405020304" charset="0"/>
                        </a:rPr>
                        <a:t>①</a:t>
                      </a:r>
                      <a:r>
                        <a:rPr lang="zh-CN" sz="2400" kern="100">
                          <a:solidFill>
                            <a:sysClr val="windowText" lastClr="000000"/>
                          </a:solidFill>
                          <a:effectLst/>
                          <a:latin typeface="Times New Roman" panose="02020603050405020304" charset="0"/>
                          <a:ea typeface="黑体" panose="02010609060101010101" charset="-122"/>
                          <a:cs typeface="Times New Roman" panose="02020603050405020304" charset="0"/>
                        </a:rPr>
                        <a:t>公有资产在社会总资产中占优势</a:t>
                      </a:r>
                      <a:endParaRPr lang="zh-CN" sz="2400" kern="100">
                        <a:effectLst/>
                        <a:latin typeface="宋体" panose="02010600030101010101" pitchFamily="2" charset="-122"/>
                        <a:ea typeface="宋体" panose="02010600030101010101" pitchFamily="2" charset="-122"/>
                        <a:cs typeface="Courier New" panose="02070309020205020404" pitchFamily="49" charset="0"/>
                      </a:endParaRPr>
                    </a:p>
                    <a:p>
                      <a:pPr marL="71755" indent="0" algn="l" fontAlgn="auto">
                        <a:lnSpc>
                          <a:spcPct val="100000"/>
                        </a:lnSpc>
                        <a:spcAft>
                          <a:spcPct val="0"/>
                        </a:spcAft>
                      </a:pPr>
                      <a:r>
                        <a:rPr lang="en-US" sz="2400" kern="100">
                          <a:solidFill>
                            <a:sysClr val="windowText" lastClr="000000"/>
                          </a:solidFill>
                          <a:effectLst/>
                          <a:latin typeface="宋体" panose="02010600030101010101" pitchFamily="2" charset="-122"/>
                          <a:ea typeface="黑体" panose="02010609060101010101" charset="-122"/>
                          <a:cs typeface="Times New Roman" panose="02020603050405020304" charset="0"/>
                        </a:rPr>
                        <a:t>②</a:t>
                      </a:r>
                      <a:r>
                        <a:rPr lang="zh-CN" sz="2400" kern="100">
                          <a:solidFill>
                            <a:sysClr val="windowText" lastClr="000000"/>
                          </a:solidFill>
                          <a:effectLst/>
                          <a:latin typeface="Times New Roman" panose="02020603050405020304" charset="0"/>
                          <a:ea typeface="黑体" panose="02010609060101010101" charset="-122"/>
                          <a:cs typeface="Times New Roman" panose="02020603050405020304" charset="0"/>
                        </a:rPr>
                        <a:t>国有经济控制国民经济命脉，对经济发展起主导作用</a:t>
                      </a:r>
                      <a:endParaRPr lang="zh-CN" sz="2400" kern="100">
                        <a:solidFill>
                          <a:sysClr val="windowText" lastClr="000000"/>
                        </a:solidFill>
                        <a:effectLst/>
                        <a:latin typeface="宋体" panose="02010600030101010101" pitchFamily="2" charset="-122"/>
                        <a:ea typeface="宋体" panose="02010600030101010101" pitchFamily="2" charset="-122"/>
                        <a:cs typeface="Courier New" panose="02070309020205020404" pitchFamily="49" charset="0"/>
                      </a:endParaRPr>
                    </a:p>
                  </a:txBody>
                  <a:tcPr marL="66626" marR="6662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bl>
          </a:graphicData>
        </a:graphic>
      </p:graphicFrame>
      <p:sp>
        <p:nvSpPr>
          <p:cNvPr id="9" name="文本框 8" title=""/>
          <p:cNvSpPr txBox="1"/>
          <p:nvPr>
            <p:custDataLst>
              <p:tags r:id="rId8"/>
            </p:custDataLst>
          </p:nvPr>
        </p:nvSpPr>
        <p:spPr>
          <a:xfrm>
            <a:off x="406400" y="1056640"/>
            <a:ext cx="6096000" cy="4184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400" b="1" kern="100">
                <a:latin typeface="Times New Roman" panose="02020603050405020304" charset="0"/>
                <a:ea typeface="方正中等线简体" panose="03000509000000000000" pitchFamily="65" charset="-122"/>
                <a:sym typeface="+mn-ea"/>
              </a:rPr>
              <a:t>(1)</a:t>
            </a:r>
            <a:r>
              <a:rPr lang="zh-CN" altLang="zh-CN" sz="2400" b="1" kern="100">
                <a:latin typeface="Times New Roman" panose="02020603050405020304" charset="0"/>
                <a:ea typeface="方正中等线简体" panose="03000509000000000000" pitchFamily="65" charset="-122"/>
                <a:cs typeface="Times New Roman" panose="02020603050405020304" charset="0"/>
                <a:sym typeface="+mn-ea"/>
              </a:rPr>
              <a:t>内容和主体地位的表现</a:t>
            </a:r>
            <a:r>
              <a:rPr lang="en-US" altLang="zh-CN" sz="2400" b="1" kern="100">
                <a:latin typeface="Times New Roman" panose="02020603050405020304" charset="0"/>
                <a:ea typeface="方正中等线简体" panose="03000509000000000000" pitchFamily="65" charset="-122"/>
                <a:sym typeface="+mn-ea"/>
              </a:rPr>
              <a:t>——</a:t>
            </a:r>
            <a:r>
              <a:rPr lang="zh-CN" altLang="zh-CN" sz="2400" b="1" kern="100">
                <a:solidFill>
                  <a:srgbClr val="C00000"/>
                </a:solidFill>
                <a:latin typeface="Times New Roman" panose="02020603050405020304" charset="0"/>
                <a:ea typeface="方正中等线简体" panose="03000509000000000000" pitchFamily="65" charset="-122"/>
                <a:cs typeface="Times New Roman" panose="02020603050405020304" charset="0"/>
                <a:sym typeface="+mn-ea"/>
              </a:rPr>
              <a:t>是什么</a:t>
            </a:r>
            <a:endParaRPr lang="zh-CN" altLang="zh-CN" sz="2400" b="1" kern="100">
              <a:solidFill>
                <a:srgbClr val="C00000"/>
              </a:solidFill>
              <a:latin typeface="Times New Roman" panose="02020603050405020304" charset="0"/>
              <a:ea typeface="方正中等线简体" panose="03000509000000000000" pitchFamily="65" charset="-122"/>
              <a:cs typeface="Times New Roman" panose="02020603050405020304" charset="0"/>
              <a:sym typeface="+mn-ea"/>
            </a:endParaRPr>
          </a:p>
        </p:txBody>
      </p:sp>
      <p:sp>
        <p:nvSpPr>
          <p:cNvPr id="11" name="矩形 10" title=""/>
          <p:cNvSpPr/>
          <p:nvPr>
            <p:custDataLst>
              <p:tags r:id="rId9"/>
            </p:custDataLst>
          </p:nvPr>
        </p:nvSpPr>
        <p:spPr>
          <a:xfrm>
            <a:off x="326976" y="3228650"/>
            <a:ext cx="11412000" cy="64516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latin typeface="Times New Roman" panose="02020603050405020304" charset="0"/>
                <a:ea typeface="方正中等线简体" panose="03000509000000000000" pitchFamily="65" charset="-122"/>
              </a:rPr>
              <a:t>(2)</a:t>
            </a:r>
            <a:r>
              <a:rPr lang="zh-CN" altLang="zh-CN" sz="2400" b="1" kern="100">
                <a:latin typeface="Times New Roman" panose="02020603050405020304" charset="0"/>
                <a:ea typeface="方正中等线简体" panose="03000509000000000000" pitchFamily="65" charset="-122"/>
                <a:cs typeface="Times New Roman" panose="02020603050405020304" charset="0"/>
              </a:rPr>
              <a:t>地位和作用</a:t>
            </a:r>
            <a:r>
              <a:rPr lang="en-US" altLang="zh-CN" sz="2400" b="1" kern="100">
                <a:latin typeface="Times New Roman" panose="02020603050405020304" charset="0"/>
                <a:ea typeface="方正中等线简体" panose="03000509000000000000" pitchFamily="65" charset="-122"/>
              </a:rPr>
              <a:t>——</a:t>
            </a:r>
            <a:r>
              <a:rPr lang="zh-CN" altLang="zh-CN" sz="2400" b="1" kern="100">
                <a:solidFill>
                  <a:srgbClr val="C00000"/>
                </a:solidFill>
                <a:latin typeface="Times New Roman" panose="02020603050405020304" charset="0"/>
                <a:ea typeface="方正中等线简体" panose="03000509000000000000" pitchFamily="65" charset="-122"/>
                <a:cs typeface="Times New Roman" panose="02020603050405020304" charset="0"/>
              </a:rPr>
              <a:t>为什么</a:t>
            </a:r>
            <a:endParaRPr lang="zh-CN" altLang="zh-CN" sz="2400" b="1" kern="100">
              <a:solidFill>
                <a:srgbClr val="C00000"/>
              </a:solidFill>
              <a:effectLst/>
              <a:latin typeface="Times New Roman" panose="02020603050405020304" charset="0"/>
              <a:ea typeface="方正中等线简体" panose="03000509000000000000" pitchFamily="65" charset="-122"/>
              <a:cs typeface="Times New Roman" panose="02020603050405020304" charset="0"/>
            </a:endParaRPr>
          </a:p>
        </p:txBody>
      </p:sp>
      <p:graphicFrame>
        <p:nvGraphicFramePr>
          <p:cNvPr id="12" name="表格 11" title=""/>
          <p:cNvGraphicFramePr>
            <a:graphicFrameLocks noGrp="1"/>
          </p:cNvGraphicFramePr>
          <p:nvPr>
            <p:custDataLst>
              <p:tags r:id="rId10"/>
            </p:custDataLst>
          </p:nvPr>
        </p:nvGraphicFramePr>
        <p:xfrm>
          <a:off x="327025" y="3873500"/>
          <a:ext cx="11123930" cy="2868930"/>
        </p:xfrm>
        <a:graphic>
          <a:graphicData uri="http://schemas.openxmlformats.org/drawingml/2006/table">
            <a:tbl>
              <a:tblPr/>
              <a:tblGrid>
                <a:gridCol w="2177415"/>
                <a:gridCol w="4015105"/>
                <a:gridCol w="4931410"/>
              </a:tblGrid>
              <a:tr h="408940">
                <a:tc>
                  <a:txBody>
                    <a:bodyPr vert="horz" wrap="square"/>
                    <a:lstStyle/>
                    <a:p>
                      <a:pPr algn="ctr">
                        <a:lnSpc>
                          <a:spcPct val="150000"/>
                        </a:lnSpc>
                        <a:spcAft>
                          <a:spcPct val="0"/>
                        </a:spcAft>
                      </a:pPr>
                      <a:r>
                        <a:rPr lang="en-US" sz="2400" kern="100">
                          <a:effectLst/>
                          <a:latin typeface="Times New Roman" panose="02020603050405020304" charset="0"/>
                          <a:ea typeface="黑体" panose="02010609060101010101" charset="-122"/>
                          <a:cs typeface="Courier New" panose="02070309020205020404" pitchFamily="49" charset="0"/>
                        </a:rPr>
                        <a:t> </a:t>
                      </a:r>
                      <a:endParaRPr lang="en-US" sz="2400" kern="100">
                        <a:effectLst/>
                        <a:latin typeface="Times New Roman" panose="02020603050405020304" charset="0"/>
                        <a:ea typeface="黑体" panose="02010609060101010101" charset="-122"/>
                        <a:cs typeface="Courier New" panose="02070309020205020404" pitchFamily="49"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gn="ctr">
                        <a:lnSpc>
                          <a:spcPct val="15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地位</a:t>
                      </a:r>
                      <a:endParaRPr lang="zh-CN" sz="2400" kern="100">
                        <a:effectLst/>
                        <a:latin typeface="Times New Roman" panose="02020603050405020304" charset="0"/>
                        <a:ea typeface="黑体" panose="02010609060101010101" charset="-122"/>
                        <a:cs typeface="Times New Roman" panose="02020603050405020304"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作用</a:t>
                      </a:r>
                      <a:endParaRPr lang="zh-CN" sz="2400" kern="100">
                        <a:effectLst/>
                        <a:latin typeface="Times New Roman" panose="02020603050405020304" charset="0"/>
                        <a:ea typeface="黑体" panose="02010609060101010101" charset="-122"/>
                        <a:cs typeface="Times New Roman" panose="02020603050405020304"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13765">
                <a:tc>
                  <a:txBody>
                    <a:bodyPr vert="horz" wrap="square"/>
                    <a:lstStyle/>
                    <a:p>
                      <a:pPr algn="ctr">
                        <a:lnSpc>
                          <a:spcPct val="150000"/>
                        </a:lnSpc>
                        <a:spcAft>
                          <a:spcPct val="0"/>
                        </a:spcAft>
                      </a:pP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公有制经济</a:t>
                      </a:r>
                      <a:endParaRPr lang="zh-CN" sz="2400" kern="100">
                        <a:solidFill>
                          <a:srgbClr val="C00000"/>
                        </a:solidFill>
                        <a:effectLst/>
                        <a:latin typeface="Times New Roman" panose="02020603050405020304" charset="0"/>
                        <a:ea typeface="黑体" panose="02010609060101010101" charset="-122"/>
                        <a:cs typeface="Times New Roman" panose="02020603050405020304"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71755" algn="l">
                        <a:lnSpc>
                          <a:spcPct val="15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是</a:t>
                      </a: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社会主义经济制度</a:t>
                      </a:r>
                      <a:r>
                        <a:rPr lang="zh-CN" sz="2400" kern="100">
                          <a:effectLst/>
                          <a:latin typeface="Times New Roman" panose="02020603050405020304" charset="0"/>
                          <a:ea typeface="黑体" panose="02010609060101010101" charset="-122"/>
                          <a:cs typeface="Times New Roman" panose="02020603050405020304" charset="0"/>
                        </a:rPr>
                        <a:t>的基础</a:t>
                      </a:r>
                      <a:endParaRPr lang="zh-CN" sz="2400" kern="100">
                        <a:effectLst/>
                        <a:latin typeface="Times New Roman" panose="02020603050405020304" charset="0"/>
                        <a:ea typeface="黑体" panose="02010609060101010101" charset="-122"/>
                        <a:cs typeface="Times New Roman" panose="02020603050405020304"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algn="l">
                        <a:lnSpc>
                          <a:spcPct val="15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为国家建设、国防安全、人民生活改善作出了突出贡献</a:t>
                      </a:r>
                      <a:endParaRPr lang="zh-CN" sz="2400" kern="100">
                        <a:effectLst/>
                        <a:latin typeface="Times New Roman" panose="02020603050405020304" charset="0"/>
                        <a:ea typeface="黑体" panose="02010609060101010101" charset="-122"/>
                        <a:cs typeface="Times New Roman" panose="02020603050405020304"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23010">
                <a:tc>
                  <a:txBody>
                    <a:bodyPr vert="horz" wrap="square"/>
                    <a:lstStyle/>
                    <a:p>
                      <a:pPr marL="71755" algn="l">
                        <a:lnSpc>
                          <a:spcPct val="150000"/>
                        </a:lnSpc>
                        <a:spcAft>
                          <a:spcPct val="0"/>
                        </a:spcAft>
                      </a:pP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以</a:t>
                      </a:r>
                      <a:r>
                        <a:rPr lang="zh-CN" sz="2400" kern="100">
                          <a:effectLst/>
                          <a:latin typeface="Times New Roman" panose="02020603050405020304" charset="0"/>
                          <a:ea typeface="黑体" panose="02010609060101010101" charset="-122"/>
                          <a:cs typeface="Times New Roman" panose="02020603050405020304" charset="0"/>
                        </a:rPr>
                        <a:t>公有制</a:t>
                      </a: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为主体</a:t>
                      </a:r>
                      <a:endParaRPr lang="zh-CN" sz="2400" kern="100">
                        <a:solidFill>
                          <a:srgbClr val="C00000"/>
                        </a:solidFill>
                        <a:effectLst/>
                        <a:latin typeface="Times New Roman" panose="02020603050405020304" charset="0"/>
                        <a:ea typeface="黑体" panose="02010609060101010101" charset="-122"/>
                        <a:cs typeface="Times New Roman" panose="02020603050405020304"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71755" algn="l">
                        <a:lnSpc>
                          <a:spcPct val="15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是</a:t>
                      </a: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社会主义初级阶段经济制度</a:t>
                      </a:r>
                      <a:r>
                        <a:rPr lang="zh-CN" sz="2400" kern="100">
                          <a:effectLst/>
                          <a:latin typeface="Times New Roman" panose="02020603050405020304" charset="0"/>
                          <a:ea typeface="黑体" panose="02010609060101010101" charset="-122"/>
                          <a:cs typeface="Times New Roman" panose="02020603050405020304" charset="0"/>
                        </a:rPr>
                        <a:t>的根本特征</a:t>
                      </a:r>
                      <a:endParaRPr lang="zh-CN" sz="2400" kern="100">
                        <a:effectLst/>
                        <a:latin typeface="Times New Roman" panose="02020603050405020304" charset="0"/>
                        <a:ea typeface="黑体" panose="02010609060101010101" charset="-122"/>
                        <a:cs typeface="Times New Roman" panose="02020603050405020304"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algn="l">
                        <a:lnSpc>
                          <a:spcPct val="15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是</a:t>
                      </a: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促进生产力发展</a:t>
                      </a:r>
                      <a:r>
                        <a:rPr lang="zh-CN" sz="2400" kern="100">
                          <a:effectLst/>
                          <a:latin typeface="Times New Roman" panose="02020603050405020304" charset="0"/>
                          <a:ea typeface="黑体" panose="02010609060101010101" charset="-122"/>
                          <a:cs typeface="Times New Roman" panose="02020603050405020304" charset="0"/>
                        </a:rPr>
                        <a:t>的根本要求</a:t>
                      </a:r>
                      <a:endParaRPr lang="zh-CN" sz="2400" kern="100">
                        <a:effectLst/>
                        <a:latin typeface="Times New Roman" panose="02020603050405020304" charset="0"/>
                        <a:ea typeface="黑体" panose="02010609060101010101" charset="-122"/>
                        <a:cs typeface="Times New Roman" panose="02020603050405020304" charset="0"/>
                      </a:endParaRPr>
                    </a:p>
                    <a:p>
                      <a:pPr marL="71755" algn="l">
                        <a:lnSpc>
                          <a:spcPct val="15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是实现</a:t>
                      </a: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共同富裕</a:t>
                      </a:r>
                      <a:r>
                        <a:rPr lang="zh-CN" sz="2400" kern="100">
                          <a:effectLst/>
                          <a:latin typeface="Times New Roman" panose="02020603050405020304" charset="0"/>
                          <a:ea typeface="黑体" panose="02010609060101010101" charset="-122"/>
                          <a:cs typeface="Times New Roman" panose="02020603050405020304" charset="0"/>
                        </a:rPr>
                        <a:t>的基本前提</a:t>
                      </a:r>
                      <a:endParaRPr lang="zh-CN" sz="2400" kern="100">
                        <a:effectLst/>
                        <a:latin typeface="Times New Roman" panose="02020603050405020304" charset="0"/>
                        <a:ea typeface="黑体" panose="02010609060101010101" charset="-122"/>
                        <a:cs typeface="Times New Roman" panose="02020603050405020304" charset="0"/>
                      </a:endParaRPr>
                    </a:p>
                  </a:txBody>
                  <a:tcPr marL="46638" marR="4663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3" name="文本框 12" title=""/>
          <p:cNvSpPr txBox="1"/>
          <p:nvPr>
            <p:custDataLst>
              <p:tags r:id="rId11"/>
            </p:custDataLst>
          </p:nvPr>
        </p:nvSpPr>
        <p:spPr>
          <a:xfrm>
            <a:off x="1915795" y="1442720"/>
            <a:ext cx="10138410" cy="902970"/>
          </a:xfrm>
          <a:prstGeom prst="rect">
            <a:avLst/>
          </a:prstGeom>
          <a:solidFill>
            <a:schemeClr val="bg1"/>
          </a:solid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20000"/>
              </a:lnSpc>
            </a:pPr>
            <a:r>
              <a:rPr lang="zh-CN" sz="2200" b="1" u="sng">
                <a:latin typeface="微软雅黑" panose="020b0503020204020204" charset="-122"/>
                <a:ea typeface="微软雅黑" panose="020b0503020204020204" charset="-122"/>
                <a:cs typeface="微软雅黑" panose="020b0503020204020204" charset="-122"/>
                <a:sym typeface="+mn-lt"/>
              </a:rPr>
              <a:t>①</a:t>
            </a:r>
            <a:r>
              <a:rPr sz="2200" b="1" u="sng">
                <a:solidFill>
                  <a:srgbClr val="FF0000"/>
                </a:solidFill>
                <a:latin typeface="微软雅黑" panose="020b0503020204020204" charset="-122"/>
                <a:ea typeface="微软雅黑" panose="020b0503020204020204" charset="-122"/>
                <a:cs typeface="微软雅黑" panose="020b0503020204020204" charset="-122"/>
                <a:sym typeface="+mn-lt"/>
              </a:rPr>
              <a:t>公有资产</a:t>
            </a:r>
            <a:r>
              <a:rPr lang="en-US" altLang="zh-CN" sz="2200" b="1" u="sng">
                <a:solidFill>
                  <a:srgbClr val="FF0000"/>
                </a:solidFill>
                <a:latin typeface="微软雅黑" panose="020b0503020204020204" charset="-122"/>
                <a:ea typeface="微软雅黑" panose="020b0503020204020204" charset="-122"/>
                <a:cs typeface="微软雅黑" panose="020b0503020204020204" charset="-122"/>
                <a:sym typeface="+mn-ea"/>
              </a:rPr>
              <a:t> ≠</a:t>
            </a:r>
            <a:r>
              <a:rPr lang="zh-CN" altLang="en-US" sz="2200" b="1" u="sng">
                <a:solidFill>
                  <a:srgbClr val="FF0000"/>
                </a:solidFill>
                <a:latin typeface="微软雅黑" panose="020b0503020204020204" charset="-122"/>
                <a:ea typeface="微软雅黑" panose="020b0503020204020204" charset="-122"/>
                <a:cs typeface="微软雅黑" panose="020b0503020204020204" charset="-122"/>
                <a:sym typeface="+mn-ea"/>
              </a:rPr>
              <a:t>国有资产</a:t>
            </a:r>
            <a:r>
              <a:rPr lang="en-US" altLang="zh-CN" sz="2200" b="1" u="sng">
                <a:solidFill>
                  <a:srgbClr val="C00000"/>
                </a:solidFill>
                <a:latin typeface="微软雅黑" panose="020b0503020204020204" charset="-122"/>
                <a:ea typeface="微软雅黑" panose="020b0503020204020204" charset="-122"/>
                <a:cs typeface="微软雅黑" panose="020b0503020204020204" charset="-122"/>
                <a:sym typeface="+mn-ea"/>
              </a:rPr>
              <a:t> </a:t>
            </a:r>
            <a:r>
              <a:rPr sz="2200" b="1" u="sng">
                <a:latin typeface="微软雅黑" panose="020b0503020204020204" charset="-122"/>
                <a:ea typeface="微软雅黑" panose="020b0503020204020204" charset="-122"/>
                <a:cs typeface="微软雅黑" panose="020b0503020204020204" charset="-122"/>
                <a:sym typeface="+mn-lt"/>
              </a:rPr>
              <a:t>在社会总资产中占优势。</a:t>
            </a:r>
            <a:r>
              <a:rPr sz="2200" b="1">
                <a:solidFill>
                  <a:srgbClr val="151ADB"/>
                </a:solidFill>
                <a:latin typeface="微软雅黑" panose="020b0503020204020204" charset="-122"/>
                <a:ea typeface="微软雅黑" panose="020b0503020204020204" charset="-122"/>
                <a:cs typeface="微软雅黑" panose="020b0503020204020204" charset="-122"/>
                <a:sym typeface="+mn-lt"/>
              </a:rPr>
              <a:t>（资产占优）</a:t>
            </a:r>
            <a:endParaRPr sz="2200" b="1">
              <a:solidFill>
                <a:schemeClr val="tx1"/>
              </a:solidFill>
              <a:latin typeface="微软雅黑" panose="020b0503020204020204" charset="-122"/>
              <a:ea typeface="微软雅黑" panose="020b0503020204020204" charset="-122"/>
              <a:cs typeface="微软雅黑" panose="020b0503020204020204" charset="-122"/>
              <a:sym typeface="+mn-lt"/>
            </a:endParaRPr>
          </a:p>
          <a:p>
            <a:pPr indent="0" algn="just" fontAlgn="auto">
              <a:lnSpc>
                <a:spcPct val="120000"/>
              </a:lnSpc>
            </a:pPr>
            <a:r>
              <a:rPr lang="en-US" sz="2200" b="1">
                <a:latin typeface="微软雅黑" panose="020b0503020204020204" charset="-122"/>
                <a:ea typeface="微软雅黑" panose="020b0503020204020204" charset="-122"/>
                <a:cs typeface="微软雅黑" panose="020b0503020204020204" charset="-122"/>
                <a:sym typeface="+mn-lt"/>
              </a:rPr>
              <a:t> </a:t>
            </a:r>
            <a:r>
              <a:rPr lang="zh-CN" sz="2200" b="1" u="sng">
                <a:latin typeface="微软雅黑" panose="020b0503020204020204" charset="-122"/>
                <a:ea typeface="微软雅黑" panose="020b0503020204020204" charset="-122"/>
                <a:cs typeface="微软雅黑" panose="020b0503020204020204" charset="-122"/>
                <a:sym typeface="+mn-lt"/>
              </a:rPr>
              <a:t>②</a:t>
            </a:r>
            <a:r>
              <a:rPr lang="zh-CN" sz="2200" b="1" u="sng">
                <a:solidFill>
                  <a:srgbClr val="FF0000"/>
                </a:solidFill>
                <a:latin typeface="微软雅黑" panose="020b0503020204020204" charset="-122"/>
                <a:ea typeface="微软雅黑" panose="020b0503020204020204" charset="-122"/>
                <a:cs typeface="微软雅黑" panose="020b0503020204020204" charset="-122"/>
                <a:sym typeface="+mn-lt"/>
              </a:rPr>
              <a:t>国</a:t>
            </a:r>
            <a:r>
              <a:rPr sz="2200" b="1" u="sng">
                <a:solidFill>
                  <a:srgbClr val="FF0000"/>
                </a:solidFill>
                <a:latin typeface="微软雅黑" panose="020b0503020204020204" charset="-122"/>
                <a:ea typeface="微软雅黑" panose="020b0503020204020204" charset="-122"/>
                <a:cs typeface="微软雅黑" panose="020b0503020204020204" charset="-122"/>
                <a:sym typeface="+mn-lt"/>
              </a:rPr>
              <a:t>有经济控制国民经济命脉</a:t>
            </a:r>
            <a:r>
              <a:rPr sz="2200" b="1" u="sng">
                <a:latin typeface="微软雅黑" panose="020b0503020204020204" charset="-122"/>
                <a:ea typeface="微软雅黑" panose="020b0503020204020204" charset="-122"/>
                <a:cs typeface="微软雅黑" panose="020b0503020204020204" charset="-122"/>
                <a:sym typeface="+mn-lt"/>
              </a:rPr>
              <a:t>,对经济发展起</a:t>
            </a:r>
            <a:r>
              <a:rPr sz="2200" b="1" u="sng">
                <a:solidFill>
                  <a:srgbClr val="FF0000"/>
                </a:solidFill>
                <a:latin typeface="微软雅黑" panose="020b0503020204020204" charset="-122"/>
                <a:ea typeface="微软雅黑" panose="020b0503020204020204" charset="-122"/>
                <a:cs typeface="微软雅黑" panose="020b0503020204020204" charset="-122"/>
                <a:sym typeface="+mn-lt"/>
              </a:rPr>
              <a:t>主导</a:t>
            </a:r>
            <a:r>
              <a:rPr sz="2200" b="1" u="sng">
                <a:latin typeface="微软雅黑" panose="020b0503020204020204" charset="-122"/>
                <a:ea typeface="微软雅黑" panose="020b0503020204020204" charset="-122"/>
                <a:cs typeface="微软雅黑" panose="020b0503020204020204" charset="-122"/>
                <a:sym typeface="+mn-lt"/>
              </a:rPr>
              <a:t>作用。</a:t>
            </a:r>
            <a:r>
              <a:rPr lang="zh-CN" altLang="en-US" sz="2200" b="1">
                <a:solidFill>
                  <a:srgbClr val="FF0000"/>
                </a:solidFill>
                <a:latin typeface="微软雅黑" panose="020b0503020204020204" charset="-122"/>
                <a:ea typeface="微软雅黑" panose="020b0503020204020204" charset="-122"/>
                <a:cs typeface="微软雅黑" panose="020b0503020204020204" charset="-122"/>
                <a:sym typeface="+mn-ea"/>
              </a:rPr>
              <a:t>主体 ≠ 主导</a:t>
            </a:r>
            <a:r>
              <a:rPr sz="2200" b="1">
                <a:solidFill>
                  <a:srgbClr val="151ADB"/>
                </a:solidFill>
                <a:latin typeface="微软雅黑" panose="020b0503020204020204" charset="-122"/>
                <a:ea typeface="微软雅黑" panose="020b0503020204020204" charset="-122"/>
                <a:cs typeface="微软雅黑" panose="020b0503020204020204" charset="-122"/>
                <a:sym typeface="+mn-lt"/>
              </a:rPr>
              <a:t>（控制命脉）</a:t>
            </a:r>
            <a:endParaRPr lang="zh-CN" altLang="en-US" sz="2200" b="1">
              <a:solidFill>
                <a:srgbClr val="151ADB"/>
              </a:solidFill>
              <a:latin typeface="微软雅黑" panose="020b0503020204020204" charset="-122"/>
              <a:ea typeface="微软雅黑" panose="020b0503020204020204" charset="-122"/>
              <a:cs typeface="微软雅黑" panose="020b0503020204020204" charset="-122"/>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4" name="表格 3" title=""/>
          <p:cNvGraphicFramePr>
            <a:graphicFrameLocks noGrp="1"/>
          </p:cNvGraphicFramePr>
          <p:nvPr>
            <p:custDataLst>
              <p:tags r:id="rId3"/>
            </p:custDataLst>
          </p:nvPr>
        </p:nvGraphicFramePr>
        <p:xfrm>
          <a:off x="310398" y="1802547"/>
          <a:ext cx="11121390" cy="4867275"/>
        </p:xfrm>
        <a:graphic>
          <a:graphicData uri="http://schemas.openxmlformats.org/drawingml/2006/table">
            <a:tbl>
              <a:tblPr/>
              <a:tblGrid>
                <a:gridCol w="1960880"/>
                <a:gridCol w="2735580"/>
                <a:gridCol w="6424930"/>
              </a:tblGrid>
              <a:tr h="720090">
                <a:tc>
                  <a:txBody>
                    <a:bodyPr vert="horz" wrap="square"/>
                    <a:lstStyle/>
                    <a:p>
                      <a:pPr indent="0" algn="ctr" fontAlgn="auto">
                        <a:lnSpc>
                          <a:spcPct val="100000"/>
                        </a:lnSpc>
                        <a:spcAft>
                          <a:spcPct val="0"/>
                        </a:spcAft>
                      </a:pPr>
                      <a:r>
                        <a:rPr lang="en-US" sz="2400" kern="100">
                          <a:effectLst/>
                          <a:latin typeface="Times New Roman" panose="02020603050405020304" charset="0"/>
                          <a:ea typeface="黑体" panose="02010609060101010101" charset="-122"/>
                          <a:cs typeface="Courier New" panose="02070309020205020404" pitchFamily="49" charset="0"/>
                        </a:rPr>
                        <a:t> </a:t>
                      </a:r>
                      <a:endParaRPr lang="en-US" sz="2400" kern="100">
                        <a:effectLst/>
                        <a:latin typeface="Times New Roman" panose="02020603050405020304" charset="0"/>
                        <a:ea typeface="黑体" panose="02010609060101010101" charset="-122"/>
                        <a:cs typeface="Courier New" panose="02070309020205020404" pitchFamily="49" charset="0"/>
                      </a:endParaRPr>
                    </a:p>
                  </a:txBody>
                  <a:tcPr marL="46629" marR="4662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indent="0" algn="ctr" fontAlgn="auto">
                        <a:lnSpc>
                          <a:spcPct val="10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地位</a:t>
                      </a:r>
                      <a:endParaRPr lang="zh-CN" sz="2400" kern="100">
                        <a:effectLst/>
                        <a:latin typeface="Times New Roman" panose="02020603050405020304" charset="0"/>
                        <a:ea typeface="黑体" panose="02010609060101010101" charset="-122"/>
                        <a:cs typeface="Times New Roman" panose="02020603050405020304" charset="0"/>
                      </a:endParaRPr>
                    </a:p>
                  </a:txBody>
                  <a:tcPr marL="46629" marR="4662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algn="ctr" fontAlgn="auto">
                        <a:lnSpc>
                          <a:spcPct val="10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作用</a:t>
                      </a:r>
                      <a:endParaRPr lang="zh-CN" sz="2400" kern="100">
                        <a:effectLst/>
                        <a:latin typeface="Times New Roman" panose="02020603050405020304" charset="0"/>
                        <a:ea typeface="黑体" panose="02010609060101010101" charset="-122"/>
                        <a:cs typeface="Times New Roman" panose="02020603050405020304" charset="0"/>
                      </a:endParaRPr>
                    </a:p>
                  </a:txBody>
                  <a:tcPr marL="46629" marR="4662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67460">
                <a:tc>
                  <a:txBody>
                    <a:bodyPr vert="horz" wrap="square"/>
                    <a:lstStyle/>
                    <a:p>
                      <a:pPr indent="0" algn="ctr" fontAlgn="auto">
                        <a:lnSpc>
                          <a:spcPct val="100000"/>
                        </a:lnSpc>
                        <a:spcAft>
                          <a:spcPct val="0"/>
                        </a:spcAft>
                      </a:pP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国有经济</a:t>
                      </a:r>
                      <a:endParaRPr lang="zh-CN" sz="2400" kern="100">
                        <a:solidFill>
                          <a:srgbClr val="C00000"/>
                        </a:solidFill>
                        <a:effectLst/>
                        <a:latin typeface="Times New Roman" panose="02020603050405020304" charset="0"/>
                        <a:ea typeface="黑体" panose="02010609060101010101" charset="-122"/>
                        <a:cs typeface="Times New Roman" panose="02020603050405020304" charset="0"/>
                      </a:endParaRPr>
                    </a:p>
                  </a:txBody>
                  <a:tcPr marL="25905" marR="259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71755" indent="0" algn="l" fontAlgn="auto">
                        <a:lnSpc>
                          <a:spcPct val="10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对经济发展起</a:t>
                      </a: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主导作用</a:t>
                      </a:r>
                      <a:endParaRPr lang="zh-CN" sz="2400" kern="100">
                        <a:solidFill>
                          <a:srgbClr val="C00000"/>
                        </a:solidFill>
                        <a:effectLst/>
                        <a:latin typeface="Times New Roman" panose="02020603050405020304" charset="0"/>
                        <a:ea typeface="黑体" panose="02010609060101010101" charset="-122"/>
                        <a:cs typeface="Times New Roman" panose="02020603050405020304" charset="0"/>
                      </a:endParaRPr>
                    </a:p>
                  </a:txBody>
                  <a:tcPr marL="25905" marR="259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1755" indent="0" algn="l" fontAlgn="auto">
                        <a:lnSpc>
                          <a:spcPct val="10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主要体现在控制力上，对关系国民经济命脉的</a:t>
                      </a: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重要行业和关键领域</a:t>
                      </a:r>
                      <a:r>
                        <a:rPr lang="zh-CN" sz="2400" kern="100">
                          <a:effectLst/>
                          <a:latin typeface="Times New Roman" panose="02020603050405020304" charset="0"/>
                          <a:ea typeface="黑体" panose="02010609060101010101" charset="-122"/>
                          <a:cs typeface="Times New Roman" panose="02020603050405020304" charset="0"/>
                        </a:rPr>
                        <a:t>，国有经济必须占支配地位</a:t>
                      </a:r>
                      <a:endParaRPr lang="zh-CN" sz="2400" kern="100">
                        <a:effectLst/>
                        <a:latin typeface="Times New Roman" panose="02020603050405020304" charset="0"/>
                        <a:ea typeface="黑体" panose="02010609060101010101" charset="-122"/>
                        <a:cs typeface="Times New Roman" panose="02020603050405020304" charset="0"/>
                      </a:endParaRPr>
                    </a:p>
                  </a:txBody>
                  <a:tcPr marL="25905" marR="259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879725">
                <a:tc>
                  <a:txBody>
                    <a:bodyPr vert="horz" wrap="square"/>
                    <a:lstStyle/>
                    <a:p>
                      <a:pPr indent="0" algn="ctr" fontAlgn="auto">
                        <a:lnSpc>
                          <a:spcPct val="10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国有企业</a:t>
                      </a:r>
                      <a:endParaRPr lang="zh-CN" sz="2400" kern="100">
                        <a:effectLst/>
                        <a:latin typeface="Times New Roman" panose="02020603050405020304" charset="0"/>
                        <a:ea typeface="黑体" panose="02010609060101010101" charset="-122"/>
                        <a:cs typeface="Times New Roman" panose="02020603050405020304" charset="0"/>
                      </a:endParaRPr>
                    </a:p>
                  </a:txBody>
                  <a:tcPr marL="25905" marR="259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marL="71755" indent="0" algn="l" fontAlgn="auto">
                        <a:lnSpc>
                          <a:spcPct val="100000"/>
                        </a:lnSpc>
                        <a:spcAft>
                          <a:spcPct val="0"/>
                        </a:spcAft>
                      </a:pPr>
                      <a:r>
                        <a:rPr lang="zh-CN" sz="2400" kern="100">
                          <a:effectLst/>
                          <a:latin typeface="Times New Roman" panose="02020603050405020304" charset="0"/>
                          <a:ea typeface="黑体" panose="02010609060101010101" charset="-122"/>
                          <a:cs typeface="Times New Roman" panose="02020603050405020304" charset="0"/>
                        </a:rPr>
                        <a:t>是</a:t>
                      </a:r>
                      <a:r>
                        <a:rPr lang="zh-CN" sz="2400" kern="100">
                          <a:solidFill>
                            <a:srgbClr val="C00000"/>
                          </a:solidFill>
                          <a:effectLst/>
                          <a:latin typeface="Times New Roman" panose="02020603050405020304" charset="0"/>
                          <a:ea typeface="黑体" panose="02010609060101010101" charset="-122"/>
                          <a:cs typeface="Times New Roman" panose="02020603050405020304" charset="0"/>
                        </a:rPr>
                        <a:t>国有经济最主要的实现形式</a:t>
                      </a:r>
                      <a:endParaRPr lang="zh-CN" sz="2400" kern="100">
                        <a:solidFill>
                          <a:srgbClr val="C00000"/>
                        </a:solidFill>
                        <a:effectLst/>
                        <a:latin typeface="Times New Roman" panose="02020603050405020304" charset="0"/>
                        <a:ea typeface="黑体" panose="02010609060101010101" charset="-122"/>
                        <a:cs typeface="Times New Roman" panose="02020603050405020304" charset="0"/>
                      </a:endParaRPr>
                    </a:p>
                  </a:txBody>
                  <a:tcPr marL="25905" marR="259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algn="l" fontAlgn="auto">
                        <a:lnSpc>
                          <a:spcPct val="120000"/>
                        </a:lnSpc>
                      </a:pPr>
                      <a:r>
                        <a:rPr lang="zh-CN" altLang="en-US" sz="2400" b="0">
                          <a:latin typeface="微软雅黑" panose="020b0503020204020204" charset="-122"/>
                          <a:ea typeface="微软雅黑" panose="020b0503020204020204" charset="-122"/>
                          <a:sym typeface="+mn-ea"/>
                        </a:rPr>
                        <a:t>是中国特色社会主义的重要</a:t>
                      </a:r>
                      <a:r>
                        <a:rPr lang="zh-CN" altLang="en-US" sz="2400" b="0">
                          <a:solidFill>
                            <a:srgbClr val="FF0000"/>
                          </a:solidFill>
                          <a:latin typeface="微软雅黑" panose="020b0503020204020204" charset="-122"/>
                          <a:ea typeface="微软雅黑" panose="020b0503020204020204" charset="-122"/>
                          <a:sym typeface="+mn-ea"/>
                        </a:rPr>
                        <a:t>物质基础和政治基础</a:t>
                      </a:r>
                      <a:r>
                        <a:rPr lang="zh-CN" altLang="en-US" sz="2400" b="0">
                          <a:latin typeface="微软雅黑" panose="020b0503020204020204" charset="-122"/>
                          <a:ea typeface="微软雅黑" panose="020b0503020204020204" charset="-122"/>
                          <a:sym typeface="+mn-ea"/>
                        </a:rPr>
                        <a:t>，是推进国家现代化、保障人民共同利益的重要力量，是我们</a:t>
                      </a:r>
                      <a:r>
                        <a:rPr lang="zh-CN" altLang="en-US" sz="2400" b="0">
                          <a:solidFill>
                            <a:srgbClr val="FF0000"/>
                          </a:solidFill>
                          <a:latin typeface="微软雅黑" panose="020b0503020204020204" charset="-122"/>
                          <a:ea typeface="微软雅黑" panose="020b0503020204020204" charset="-122"/>
                          <a:sym typeface="+mn-ea"/>
                        </a:rPr>
                        <a:t>党执政兴国的重要支柱和依靠力量。</a:t>
                      </a:r>
                      <a:endParaRPr lang="zh-CN" sz="2400" b="0" kern="100">
                        <a:effectLst/>
                        <a:latin typeface="Times New Roman" panose="02020603050405020304" charset="0"/>
                        <a:ea typeface="黑体" panose="02010609060101010101" charset="-122"/>
                        <a:cs typeface="Times New Roman" panose="02020603050405020304" charset="0"/>
                      </a:endParaRPr>
                    </a:p>
                  </a:txBody>
                  <a:tcPr marL="25905" marR="2590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1" name="矩形 10" title=""/>
          <p:cNvSpPr/>
          <p:nvPr>
            <p:custDataLst>
              <p:tags r:id="rId4"/>
            </p:custDataLst>
          </p:nvPr>
        </p:nvSpPr>
        <p:spPr>
          <a:xfrm>
            <a:off x="476201" y="1157915"/>
            <a:ext cx="11412000" cy="64516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latin typeface="Times New Roman" panose="02020603050405020304" charset="0"/>
                <a:ea typeface="方正中等线简体" panose="03000509000000000000" pitchFamily="65" charset="-122"/>
              </a:rPr>
              <a:t>(2)</a:t>
            </a:r>
            <a:r>
              <a:rPr lang="zh-CN" altLang="zh-CN" sz="2400" b="1" kern="100">
                <a:latin typeface="Times New Roman" panose="02020603050405020304" charset="0"/>
                <a:ea typeface="方正中等线简体" panose="03000509000000000000" pitchFamily="65" charset="-122"/>
                <a:cs typeface="Times New Roman" panose="02020603050405020304" charset="0"/>
              </a:rPr>
              <a:t>地位和作用</a:t>
            </a:r>
            <a:r>
              <a:rPr lang="en-US" altLang="zh-CN" sz="2400" b="1" kern="100">
                <a:latin typeface="Times New Roman" panose="02020603050405020304" charset="0"/>
                <a:ea typeface="方正中等线简体" panose="03000509000000000000" pitchFamily="65" charset="-122"/>
              </a:rPr>
              <a:t>——</a:t>
            </a:r>
            <a:r>
              <a:rPr lang="zh-CN" altLang="zh-CN" sz="2400" b="1" kern="100">
                <a:solidFill>
                  <a:srgbClr val="C00000"/>
                </a:solidFill>
                <a:latin typeface="Times New Roman" panose="02020603050405020304" charset="0"/>
                <a:ea typeface="方正中等线简体" panose="03000509000000000000" pitchFamily="65" charset="-122"/>
                <a:cs typeface="Times New Roman" panose="02020603050405020304" charset="0"/>
              </a:rPr>
              <a:t>为什么</a:t>
            </a:r>
            <a:endParaRPr lang="zh-CN" altLang="zh-CN" sz="2400" b="1" kern="100">
              <a:solidFill>
                <a:srgbClr val="C00000"/>
              </a:solidFill>
              <a:effectLst/>
              <a:latin typeface="Times New Roman" panose="02020603050405020304" charset="0"/>
              <a:ea typeface="方正中等线简体" panose="03000509000000000000" pitchFamily="65" charset="-122"/>
              <a:cs typeface="Times New Roman" panose="02020603050405020304" charset="0"/>
            </a:endParaRPr>
          </a:p>
        </p:txBody>
      </p:sp>
      <p:sp>
        <p:nvSpPr>
          <p:cNvPr id="3" name="标题 2" title=""/>
          <p:cNvSpPr>
            <a:spLocks noGrp="1"/>
          </p:cNvSpPr>
          <p:nvPr>
            <p:custDataLst>
              <p:tags r:id="rId5"/>
            </p:custDataLst>
          </p:nvPr>
        </p:nvSpPr>
        <p:spPr>
          <a:xfrm>
            <a:off x="0" y="740410"/>
            <a:ext cx="5177155" cy="486410"/>
          </a:xfrm>
          <a:prstGeom prst="rect">
            <a:avLst/>
          </a:prstGeom>
        </p:spPr>
        <p:txBody>
          <a:bodyPr vert="horz" lIns="91440" tIns="45720" rIns="91440" bIns="45720" rtlCol="0" anchor="ctr">
            <a:no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微软雅黑" panose="020b0503020204020204" charset="-122"/>
                <a:ea typeface="微软雅黑" panose="020b0503020204020204" charset="-122"/>
              </a:rPr>
              <a:t>一、公有制为主体</a:t>
            </a:r>
            <a:endParaRPr lang="zh-CN" altLang="en-US" sz="2800" b="1">
              <a:latin typeface="微软雅黑" panose="020b0503020204020204" charset="-122"/>
              <a:ea typeface="微软雅黑" panose="020b0503020204020204" charset="-122"/>
            </a:endParaRPr>
          </a:p>
        </p:txBody>
      </p:sp>
      <p:sp>
        <p:nvSpPr>
          <p:cNvPr id="5" name="矩形 4" title=""/>
          <p:cNvSpPr/>
          <p:nvPr>
            <p:custDataLst>
              <p:tags r:id="rId6"/>
            </p:custDataLst>
          </p:nvPr>
        </p:nvSpPr>
        <p:spPr>
          <a:xfrm>
            <a:off x="-4" y="2149"/>
            <a:ext cx="12190413" cy="763349"/>
          </a:xfrm>
          <a:prstGeom prst="rect">
            <a:avLst/>
          </a:prstGeom>
          <a:solidFill>
            <a:srgbClr val="9128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矩形 5" title=""/>
          <p:cNvSpPr/>
          <p:nvPr>
            <p:custDataLst>
              <p:tags r:id="rId7"/>
            </p:custDataLst>
          </p:nvPr>
        </p:nvSpPr>
        <p:spPr>
          <a:xfrm>
            <a:off x="0" y="627545"/>
            <a:ext cx="6311230" cy="4571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6" title=""/>
          <p:cNvSpPr/>
          <p:nvPr>
            <p:custDataLst>
              <p:tags r:id="rId8"/>
            </p:custDataLst>
          </p:nvPr>
        </p:nvSpPr>
        <p:spPr>
          <a:xfrm>
            <a:off x="4871070" y="67699"/>
            <a:ext cx="1518364"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smtClean="0">
                <a:solidFill>
                  <a:schemeClr val="bg1"/>
                </a:solidFill>
                <a:latin typeface="微软雅黑" panose="020b0503020204020204" charset="-122"/>
                <a:ea typeface="微软雅黑" panose="020b0503020204020204" charset="-122"/>
              </a:rPr>
              <a:t>核心整合</a:t>
            </a:r>
            <a:endParaRPr lang="en-US" altLang="zh-CN" sz="2600" b="1" smtClean="0">
              <a:solidFill>
                <a:schemeClr val="bg1"/>
              </a:solidFill>
              <a:latin typeface="微软雅黑" panose="020b0503020204020204" charset="-122"/>
              <a:ea typeface="微软雅黑" panose="020b0503020204020204"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Oval 42" title=""/>
          <p:cNvSpPr>
            <a:spLocks noChangeArrowheads="1"/>
          </p:cNvSpPr>
          <p:nvPr>
            <p:custDataLst>
              <p:tags r:id="rId3"/>
            </p:custDataLst>
          </p:nvPr>
        </p:nvSpPr>
        <p:spPr bwMode="auto">
          <a:xfrm>
            <a:off x="96520" y="42545"/>
            <a:ext cx="2420620" cy="768985"/>
          </a:xfrm>
          <a:prstGeom prst="ellipse">
            <a:avLst/>
          </a:prstGeom>
          <a:solidFill>
            <a:srgbClr val="C00000"/>
          </a:solidFill>
          <a:ln>
            <a:solidFill>
              <a:srgbClr val="6C7A74"/>
            </a:solidFill>
          </a:ln>
        </p:spPr>
        <p:txBody>
          <a:bodyPr anchor="ct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9pPr>
          </a:lstStyle>
          <a:p>
            <a:pPr algn="ctr" eaLnBrk="1" hangingPunct="1">
              <a:lnSpc>
                <a:spcPct val="100000"/>
              </a:lnSpc>
              <a:spcBef>
                <a:spcPct val="0"/>
              </a:spcBef>
              <a:buFont typeface="Arial" pitchFamily="34" charset="0"/>
              <a:buNone/>
            </a:pPr>
            <a:r>
              <a:rPr lang="zh-CN" altLang="en-US" b="1">
                <a:solidFill>
                  <a:schemeClr val="bg1"/>
                </a:solidFill>
                <a:latin typeface="Arial" pitchFamily="34" charset="0"/>
                <a:ea typeface="微软雅黑" panose="020b0503020204020204" charset="-122"/>
                <a:sym typeface="Arial" pitchFamily="34" charset="0"/>
              </a:rPr>
              <a:t>拓展提升</a:t>
            </a:r>
            <a:endParaRPr lang="zh-CN" altLang="en-US" b="1">
              <a:solidFill>
                <a:schemeClr val="bg1"/>
              </a:solidFill>
              <a:latin typeface="Arial" pitchFamily="34" charset="0"/>
              <a:ea typeface="微软雅黑" panose="020b0503020204020204" charset="-122"/>
              <a:sym typeface="Arial" pitchFamily="34" charset="0"/>
            </a:endParaRPr>
          </a:p>
        </p:txBody>
      </p:sp>
      <p:graphicFrame>
        <p:nvGraphicFramePr>
          <p:cNvPr id="4" name="表格 3" title=""/>
          <p:cNvGraphicFramePr>
            <a:graphicFrameLocks noGrp="1" noChangeAspect="1"/>
          </p:cNvGraphicFramePr>
          <p:nvPr>
            <p:custDataLst>
              <p:tags r:id="rId4"/>
            </p:custDataLst>
          </p:nvPr>
        </p:nvGraphicFramePr>
        <p:xfrm>
          <a:off x="307975" y="817245"/>
          <a:ext cx="11557635" cy="5845810"/>
        </p:xfrm>
        <a:graphic>
          <a:graphicData uri="http://schemas.openxmlformats.org/drawingml/2006/table">
            <a:tbl>
              <a:tblPr firstRow="1" firstCol="1" bandRow="1"/>
              <a:tblGrid>
                <a:gridCol w="560070"/>
                <a:gridCol w="405130"/>
                <a:gridCol w="4558665"/>
                <a:gridCol w="6033770"/>
              </a:tblGrid>
              <a:tr h="537210">
                <a:tc gridSpan="2">
                  <a:txBody>
                    <a:bodyPr vert="horz" wrap="square"/>
                    <a:lstStyle/>
                    <a:p>
                      <a:pPr algn="ctr">
                        <a:lnSpc>
                          <a:spcPct val="120000"/>
                        </a:lnSpc>
                        <a:spcAft>
                          <a:spcPct val="0"/>
                        </a:spcAft>
                        <a:tabLst>
                          <a:tab pos="1188085"/>
                          <a:tab pos="2163445"/>
                          <a:tab pos="3142615"/>
                          <a:tab pos="4190365"/>
                        </a:tabLst>
                      </a:pPr>
                      <a:r>
                        <a:rPr lang="zh-CN" sz="2400" b="1">
                          <a:solidFill>
                            <a:srgbClr val="002060"/>
                          </a:solidFill>
                          <a:effectLst/>
                          <a:latin typeface="微软雅黑" panose="020b0503020204020204" charset="-122"/>
                          <a:ea typeface="微软雅黑" panose="020b0503020204020204" charset="-122"/>
                          <a:cs typeface="Times New Roman" panose="02020603050405020304" charset="0"/>
                        </a:rPr>
                        <a:t>项目</a:t>
                      </a:r>
                      <a:endParaRPr lang="zh-CN" sz="2400" b="1">
                        <a:solidFill>
                          <a:srgbClr val="002060"/>
                        </a:solidFill>
                        <a:effectLst/>
                        <a:latin typeface="微软雅黑" panose="020b0503020204020204" charset="-122"/>
                        <a:ea typeface="微软雅黑" panose="020b0503020204020204" charset="-122"/>
                        <a:cs typeface="Times New Roman" panose="02020603050405020304"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vert="horz" wrap="square"/>
                    <a:lstStyle/>
                    <a:p/>
                  </a:txBody>
                  <a:tcPr/>
                </a:tc>
                <a:tc>
                  <a:txBody>
                    <a:bodyPr vert="horz" wrap="square"/>
                    <a:lstStyle/>
                    <a:p>
                      <a:pPr algn="ctr">
                        <a:lnSpc>
                          <a:spcPct val="120000"/>
                        </a:lnSpc>
                        <a:spcAft>
                          <a:spcPct val="0"/>
                        </a:spcAft>
                        <a:tabLst>
                          <a:tab pos="1188085"/>
                          <a:tab pos="2163445"/>
                          <a:tab pos="3142615"/>
                          <a:tab pos="4190365"/>
                        </a:tabLst>
                      </a:pPr>
                      <a:r>
                        <a:rPr lang="zh-CN" sz="2400" b="1">
                          <a:solidFill>
                            <a:srgbClr val="002060"/>
                          </a:solidFill>
                          <a:effectLst/>
                          <a:latin typeface="微软雅黑" panose="020b0503020204020204" charset="-122"/>
                          <a:ea typeface="微软雅黑" panose="020b0503020204020204" charset="-122"/>
                          <a:cs typeface="Times New Roman" panose="02020603050405020304" charset="0"/>
                        </a:rPr>
                        <a:t>公有制</a:t>
                      </a:r>
                      <a:r>
                        <a:rPr lang="zh-CN" sz="2800" b="1">
                          <a:solidFill>
                            <a:srgbClr val="C00000"/>
                          </a:solidFill>
                          <a:effectLst/>
                          <a:latin typeface="微软雅黑" panose="020b0503020204020204" charset="-122"/>
                          <a:ea typeface="微软雅黑" panose="020b0503020204020204" charset="-122"/>
                          <a:cs typeface="Times New Roman" panose="02020603050405020304" charset="0"/>
                        </a:rPr>
                        <a:t>主体</a:t>
                      </a:r>
                      <a:r>
                        <a:rPr lang="zh-CN" sz="2400" b="1">
                          <a:solidFill>
                            <a:srgbClr val="002060"/>
                          </a:solidFill>
                          <a:effectLst/>
                          <a:latin typeface="微软雅黑" panose="020b0503020204020204" charset="-122"/>
                          <a:ea typeface="微软雅黑" panose="020b0503020204020204" charset="-122"/>
                          <a:cs typeface="Times New Roman" panose="02020603050405020304" charset="0"/>
                        </a:rPr>
                        <a:t>地位</a:t>
                      </a:r>
                      <a:endParaRPr lang="zh-CN" sz="2400" b="1">
                        <a:solidFill>
                          <a:srgbClr val="002060"/>
                        </a:solidFill>
                        <a:effectLst/>
                        <a:latin typeface="微软雅黑" panose="020b0503020204020204" charset="-122"/>
                        <a:ea typeface="微软雅黑" panose="020b0503020204020204" charset="-122"/>
                        <a:cs typeface="Times New Roman" panose="02020603050405020304"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gn="ctr">
                        <a:lnSpc>
                          <a:spcPct val="120000"/>
                        </a:lnSpc>
                        <a:spcAft>
                          <a:spcPct val="0"/>
                        </a:spcAft>
                        <a:tabLst>
                          <a:tab pos="1188085"/>
                          <a:tab pos="2163445"/>
                          <a:tab pos="3142615"/>
                          <a:tab pos="4190365"/>
                        </a:tabLst>
                      </a:pPr>
                      <a:r>
                        <a:rPr lang="zh-CN" sz="2400" b="1">
                          <a:solidFill>
                            <a:srgbClr val="002060"/>
                          </a:solidFill>
                          <a:effectLst/>
                          <a:latin typeface="微软雅黑" panose="020b0503020204020204" charset="-122"/>
                          <a:ea typeface="微软雅黑" panose="020b0503020204020204" charset="-122"/>
                          <a:cs typeface="Times New Roman" panose="02020603050405020304" charset="0"/>
                        </a:rPr>
                        <a:t>国有经济</a:t>
                      </a:r>
                      <a:r>
                        <a:rPr lang="zh-CN" sz="2800" b="1">
                          <a:solidFill>
                            <a:srgbClr val="C00000"/>
                          </a:solidFill>
                          <a:effectLst/>
                          <a:latin typeface="微软雅黑" panose="020b0503020204020204" charset="-122"/>
                          <a:ea typeface="微软雅黑" panose="020b0503020204020204" charset="-122"/>
                          <a:cs typeface="Times New Roman" panose="02020603050405020304" charset="0"/>
                        </a:rPr>
                        <a:t>主导</a:t>
                      </a:r>
                      <a:r>
                        <a:rPr lang="zh-CN" sz="2400" b="1">
                          <a:solidFill>
                            <a:srgbClr val="002060"/>
                          </a:solidFill>
                          <a:effectLst/>
                          <a:latin typeface="微软雅黑" panose="020b0503020204020204" charset="-122"/>
                          <a:ea typeface="微软雅黑" panose="020b0503020204020204" charset="-122"/>
                          <a:cs typeface="Times New Roman" panose="02020603050405020304" charset="0"/>
                        </a:rPr>
                        <a:t>作用</a:t>
                      </a:r>
                      <a:endParaRPr lang="zh-CN" sz="2400" b="1">
                        <a:solidFill>
                          <a:srgbClr val="002060"/>
                        </a:solidFill>
                        <a:effectLst/>
                        <a:latin typeface="微软雅黑" panose="020b0503020204020204" charset="-122"/>
                        <a:ea typeface="微软雅黑" panose="020b0503020204020204" charset="-122"/>
                        <a:cs typeface="Times New Roman" panose="02020603050405020304"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143000">
                <a:tc rowSpan="2">
                  <a:txBody>
                    <a:bodyPr vert="horz" wrap="square"/>
                    <a:lstStyle/>
                    <a:p>
                      <a:pPr algn="ctr">
                        <a:lnSpc>
                          <a:spcPct val="120000"/>
                        </a:lnSpc>
                        <a:spcAft>
                          <a:spcPct val="0"/>
                        </a:spcAft>
                        <a:tabLst>
                          <a:tab pos="1188085"/>
                          <a:tab pos="2163445"/>
                          <a:tab pos="3142615"/>
                          <a:tab pos="4190365"/>
                        </a:tabLst>
                      </a:pPr>
                      <a:r>
                        <a:rPr lang="zh-CN" sz="2400" b="1">
                          <a:solidFill>
                            <a:srgbClr val="000000"/>
                          </a:solidFill>
                          <a:effectLst/>
                          <a:latin typeface="微软雅黑" panose="020b0503020204020204" charset="-122"/>
                          <a:ea typeface="微软雅黑" panose="020b0503020204020204" charset="-122"/>
                          <a:cs typeface="Times New Roman" panose="02020603050405020304" charset="0"/>
                        </a:rPr>
                        <a:t>区</a:t>
                      </a:r>
                      <a:endParaRPr lang="zh-CN" sz="2400" b="1">
                        <a:solidFill>
                          <a:srgbClr val="000000"/>
                        </a:solidFill>
                        <a:effectLst/>
                        <a:latin typeface="微软雅黑" panose="020b0503020204020204" charset="-122"/>
                        <a:ea typeface="微软雅黑" panose="020b0503020204020204" charset="-122"/>
                        <a:cs typeface="Times New Roman" panose="02020603050405020304" charset="0"/>
                      </a:endParaRPr>
                    </a:p>
                    <a:p>
                      <a:pPr algn="ctr">
                        <a:lnSpc>
                          <a:spcPct val="120000"/>
                        </a:lnSpc>
                        <a:spcAft>
                          <a:spcPct val="0"/>
                        </a:spcAft>
                        <a:tabLst>
                          <a:tab pos="1188085"/>
                          <a:tab pos="2163445"/>
                          <a:tab pos="3142615"/>
                          <a:tab pos="4190365"/>
                        </a:tabLst>
                      </a:pPr>
                      <a:r>
                        <a:rPr lang="zh-CN" sz="2400" b="1">
                          <a:solidFill>
                            <a:srgbClr val="000000"/>
                          </a:solidFill>
                          <a:effectLst/>
                          <a:latin typeface="微软雅黑" panose="020b0503020204020204" charset="-122"/>
                          <a:ea typeface="微软雅黑" panose="020b0503020204020204" charset="-122"/>
                          <a:cs typeface="Times New Roman" panose="02020603050405020304" charset="0"/>
                        </a:rPr>
                        <a:t>别</a:t>
                      </a:r>
                      <a:endParaRPr lang="zh-CN" sz="2400" b="1">
                        <a:solidFill>
                          <a:srgbClr val="000000"/>
                        </a:solidFill>
                        <a:effectLst/>
                        <a:latin typeface="微软雅黑" panose="020b0503020204020204" charset="-122"/>
                        <a:ea typeface="微软雅黑" panose="020b0503020204020204" charset="-122"/>
                        <a:cs typeface="Times New Roman" panose="02020603050405020304"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algn="ctr">
                        <a:lnSpc>
                          <a:spcPct val="120000"/>
                        </a:lnSpc>
                        <a:spcAft>
                          <a:spcPct val="0"/>
                        </a:spcAft>
                        <a:tabLst>
                          <a:tab pos="1188085"/>
                          <a:tab pos="2163445"/>
                          <a:tab pos="3142615"/>
                          <a:tab pos="4190365"/>
                        </a:tabLst>
                      </a:pPr>
                      <a:r>
                        <a:rPr lang="zh-CN" sz="2400" b="1">
                          <a:solidFill>
                            <a:srgbClr val="000000"/>
                          </a:solidFill>
                          <a:effectLst/>
                          <a:latin typeface="微软雅黑" panose="020b0503020204020204" charset="-122"/>
                          <a:ea typeface="微软雅黑" panose="020b0503020204020204" charset="-122"/>
                          <a:cs typeface="Times New Roman" panose="02020603050405020304" charset="0"/>
                        </a:rPr>
                        <a:t>侧重</a:t>
                      </a:r>
                      <a:endParaRPr lang="zh-CN" sz="2400" b="1">
                        <a:solidFill>
                          <a:srgbClr val="000000"/>
                        </a:solidFill>
                        <a:effectLst/>
                        <a:latin typeface="微软雅黑" panose="020b0503020204020204" charset="-122"/>
                        <a:ea typeface="微软雅黑" panose="020b0503020204020204" charset="-122"/>
                        <a:cs typeface="Times New Roman" panose="02020603050405020304"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indent="0" fontAlgn="auto">
                        <a:lnSpc>
                          <a:spcPts val="4100"/>
                        </a:lnSpc>
                        <a:spcAft>
                          <a:spcPct val="0"/>
                        </a:spcAft>
                        <a:tabLst>
                          <a:tab pos="1188085"/>
                          <a:tab pos="2163445"/>
                          <a:tab pos="3142615"/>
                          <a:tab pos="4190365"/>
                        </a:tabLst>
                      </a:pPr>
                      <a:r>
                        <a:rPr lang="zh-CN" sz="2400" b="1">
                          <a:solidFill>
                            <a:srgbClr val="000000"/>
                          </a:solidFill>
                          <a:effectLst/>
                          <a:latin typeface="宋体" panose="02010600030101010101" pitchFamily="2" charset="-122"/>
                          <a:ea typeface="宋体" panose="02010600030101010101" pitchFamily="2" charset="-122"/>
                          <a:cs typeface="Times New Roman" panose="02020603050405020304" charset="0"/>
                        </a:rPr>
                        <a:t>公有制经济在所有制结构中所占的比重</a:t>
                      </a:r>
                      <a:endParaRPr lang="zh-CN" sz="2400" b="1">
                        <a:solidFill>
                          <a:srgbClr val="000000"/>
                        </a:solidFill>
                        <a:effectLst/>
                        <a:latin typeface="宋体" panose="02010600030101010101" pitchFamily="2" charset="-122"/>
                        <a:ea typeface="宋体" panose="02010600030101010101" pitchFamily="2" charset="-122"/>
                        <a:cs typeface="Times New Roman" panose="02020603050405020304" charset="0"/>
                      </a:endParaRPr>
                    </a:p>
                  </a:txBody>
                  <a:tcPr marL="21423" marR="2142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indent="0" fontAlgn="auto">
                        <a:lnSpc>
                          <a:spcPts val="4100"/>
                        </a:lnSpc>
                        <a:spcAft>
                          <a:spcPct val="0"/>
                        </a:spcAft>
                        <a:tabLst>
                          <a:tab pos="1188085"/>
                          <a:tab pos="2163445"/>
                          <a:tab pos="3142615"/>
                          <a:tab pos="4190365"/>
                        </a:tabLst>
                      </a:pPr>
                      <a:r>
                        <a:rPr lang="zh-CN" sz="2400" b="1">
                          <a:solidFill>
                            <a:srgbClr val="000000"/>
                          </a:solidFill>
                          <a:effectLst/>
                          <a:latin typeface="宋体" panose="02010600030101010101" pitchFamily="2" charset="-122"/>
                          <a:ea typeface="宋体" panose="02010600030101010101" pitchFamily="2" charset="-122"/>
                          <a:cs typeface="Times New Roman" panose="02020603050405020304" charset="0"/>
                        </a:rPr>
                        <a:t>对国民经济性质和发展方向所具有的影响力和控制力</a:t>
                      </a:r>
                      <a:endParaRPr lang="zh-CN" sz="2400" b="1">
                        <a:solidFill>
                          <a:srgbClr val="000000"/>
                        </a:solidFill>
                        <a:effectLst/>
                        <a:latin typeface="宋体" panose="02010600030101010101" pitchFamily="2" charset="-122"/>
                        <a:ea typeface="宋体" panose="02010600030101010101" pitchFamily="2" charset="-122"/>
                        <a:cs typeface="Times New Roman" panose="02020603050405020304" charset="0"/>
                      </a:endParaRPr>
                    </a:p>
                  </a:txBody>
                  <a:tcPr marL="21423" marR="21423"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536065">
                <a:tc vMerge="1">
                  <a:txBody>
                    <a:bodyPr vert="horz" wrap="square"/>
                    <a:lstStyle/>
                    <a:p/>
                  </a:txBody>
                  <a:tcPr/>
                </a:tc>
                <a:tc>
                  <a:txBody>
                    <a:bodyPr vert="horz" wrap="square"/>
                    <a:lstStyle/>
                    <a:p>
                      <a:pPr algn="ctr">
                        <a:lnSpc>
                          <a:spcPct val="120000"/>
                        </a:lnSpc>
                        <a:spcAft>
                          <a:spcPct val="0"/>
                        </a:spcAft>
                        <a:tabLst>
                          <a:tab pos="1188085"/>
                          <a:tab pos="2163445"/>
                          <a:tab pos="3142615"/>
                          <a:tab pos="4190365"/>
                        </a:tabLst>
                      </a:pPr>
                      <a:r>
                        <a:rPr lang="zh-CN" sz="2400" b="1">
                          <a:solidFill>
                            <a:srgbClr val="000000"/>
                          </a:solidFill>
                          <a:effectLst/>
                          <a:latin typeface="微软雅黑" panose="020b0503020204020204" charset="-122"/>
                          <a:ea typeface="微软雅黑" panose="020b0503020204020204" charset="-122"/>
                          <a:cs typeface="Times New Roman" panose="02020603050405020304" charset="0"/>
                        </a:rPr>
                        <a:t>表现</a:t>
                      </a:r>
                      <a:endParaRPr lang="zh-CN" sz="2400" b="1">
                        <a:solidFill>
                          <a:srgbClr val="000000"/>
                        </a:solidFill>
                        <a:effectLst/>
                        <a:latin typeface="微软雅黑" panose="020b0503020204020204" charset="-122"/>
                        <a:ea typeface="微软雅黑" panose="020b0503020204020204" charset="-122"/>
                        <a:cs typeface="Times New Roman" panose="02020603050405020304"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indent="0" fontAlgn="auto">
                        <a:lnSpc>
                          <a:spcPts val="4100"/>
                        </a:lnSpc>
                        <a:spcAft>
                          <a:spcPct val="0"/>
                        </a:spcAft>
                        <a:tabLst>
                          <a:tab pos="1188085"/>
                          <a:tab pos="2163445"/>
                          <a:tab pos="3142615"/>
                          <a:tab pos="4190365"/>
                        </a:tabLst>
                      </a:pPr>
                      <a:r>
                        <a:rPr lang="zh-CN"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第一</a:t>
                      </a:r>
                      <a:r>
                        <a:rPr lang="en-US"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sz="2400" b="1">
                          <a:solidFill>
                            <a:srgbClr val="FF0000"/>
                          </a:solidFill>
                          <a:effectLst/>
                          <a:highlight>
                            <a:srgbClr val="FFFF00"/>
                          </a:highlight>
                          <a:latin typeface="宋体" panose="02010600030101010101" pitchFamily="2" charset="-122"/>
                          <a:ea typeface="宋体" panose="02010600030101010101" pitchFamily="2" charset="-122"/>
                          <a:cs typeface="宋体" panose="02010600030101010101" pitchFamily="2" charset="-122"/>
                        </a:rPr>
                        <a:t>公有资产</a:t>
                      </a:r>
                      <a:r>
                        <a:rPr lang="zh-CN" sz="2400" b="1">
                          <a:solidFill>
                            <a:srgbClr val="000000"/>
                          </a:solidFill>
                          <a:effectLst/>
                          <a:highlight>
                            <a:srgbClr val="FFFF00"/>
                          </a:highlight>
                          <a:latin typeface="宋体" panose="02010600030101010101" pitchFamily="2" charset="-122"/>
                          <a:ea typeface="宋体" panose="02010600030101010101" pitchFamily="2" charset="-122"/>
                          <a:cs typeface="宋体" panose="02010600030101010101" pitchFamily="2" charset="-122"/>
                        </a:rPr>
                        <a:t>在社会总资产中占优势。</a:t>
                      </a:r>
                      <a:r>
                        <a:rPr lang="zh-CN"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第二</a:t>
                      </a:r>
                      <a:r>
                        <a:rPr lang="en-US"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sz="2400" b="1">
                          <a:solidFill>
                            <a:srgbClr val="FF0000"/>
                          </a:solidFill>
                          <a:effectLst/>
                          <a:highlight>
                            <a:srgbClr val="FFFF00"/>
                          </a:highlight>
                          <a:latin typeface="宋体" panose="02010600030101010101" pitchFamily="2" charset="-122"/>
                          <a:ea typeface="宋体" panose="02010600030101010101" pitchFamily="2" charset="-122"/>
                          <a:cs typeface="宋体" panose="02010600030101010101" pitchFamily="2" charset="-122"/>
                        </a:rPr>
                        <a:t>国有经济控制国民经济命脉</a:t>
                      </a:r>
                      <a:r>
                        <a:rPr lang="en-US" sz="2400" b="1">
                          <a:solidFill>
                            <a:srgbClr val="FF0000"/>
                          </a:solidFill>
                          <a:effectLst/>
                          <a:highlight>
                            <a:srgbClr val="FFFF00"/>
                          </a:highlight>
                          <a:latin typeface="宋体" panose="02010600030101010101" pitchFamily="2" charset="-122"/>
                          <a:ea typeface="宋体" panose="02010600030101010101" pitchFamily="2" charset="-122"/>
                          <a:cs typeface="宋体" panose="02010600030101010101" pitchFamily="2" charset="-122"/>
                        </a:rPr>
                        <a:t>,</a:t>
                      </a:r>
                      <a:r>
                        <a:rPr lang="zh-CN" sz="2400" b="1">
                          <a:solidFill>
                            <a:srgbClr val="FF0000"/>
                          </a:solidFill>
                          <a:effectLst/>
                          <a:highlight>
                            <a:srgbClr val="FFFF00"/>
                          </a:highlight>
                          <a:latin typeface="宋体" panose="02010600030101010101" pitchFamily="2" charset="-122"/>
                          <a:ea typeface="宋体" panose="02010600030101010101" pitchFamily="2" charset="-122"/>
                          <a:cs typeface="宋体" panose="02010600030101010101" pitchFamily="2" charset="-122"/>
                        </a:rPr>
                        <a:t>对经济发展起主导作用</a:t>
                      </a:r>
                      <a:endParaRPr lang="zh-CN" sz="2400" b="1">
                        <a:solidFill>
                          <a:srgbClr val="FF0000"/>
                        </a:solidFill>
                        <a:effectLst/>
                        <a:highlight>
                          <a:srgbClr val="FFFF00"/>
                        </a:highlight>
                        <a:latin typeface="宋体" panose="02010600030101010101" pitchFamily="2" charset="-122"/>
                        <a:ea typeface="宋体" panose="02010600030101010101" pitchFamily="2" charset="-122"/>
                        <a:cs typeface="宋体" panose="02010600030101010101" pitchFamily="2" charset="-122"/>
                      </a:endParaRPr>
                    </a:p>
                  </a:txBody>
                  <a:tcPr marL="21423" marR="2142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vert="horz" wrap="square"/>
                    <a:lstStyle/>
                    <a:p>
                      <a:pPr indent="0" fontAlgn="auto">
                        <a:lnSpc>
                          <a:spcPts val="4100"/>
                        </a:lnSpc>
                        <a:spcAft>
                          <a:spcPct val="0"/>
                        </a:spcAft>
                        <a:tabLst>
                          <a:tab pos="1188085"/>
                          <a:tab pos="2163445"/>
                          <a:tab pos="3142615"/>
                          <a:tab pos="4190365"/>
                        </a:tabLst>
                      </a:pPr>
                      <a:r>
                        <a:rPr lang="zh-CN" sz="2400" b="1">
                          <a:solidFill>
                            <a:srgbClr val="FF0000"/>
                          </a:solidFill>
                          <a:effectLst/>
                          <a:highlight>
                            <a:srgbClr val="FFFF00"/>
                          </a:highlight>
                          <a:latin typeface="宋体" panose="02010600030101010101" pitchFamily="2" charset="-122"/>
                          <a:ea typeface="宋体" panose="02010600030101010101" pitchFamily="2" charset="-122"/>
                          <a:cs typeface="宋体" panose="02010600030101010101" pitchFamily="2" charset="-122"/>
                        </a:rPr>
                        <a:t>国有经济的主导作用主要体现在控制力上</a:t>
                      </a:r>
                      <a:r>
                        <a:rPr lang="en-US" sz="2400" b="1">
                          <a:solidFill>
                            <a:srgbClr val="000000"/>
                          </a:solidFill>
                          <a:effectLst/>
                          <a:highlight>
                            <a:srgbClr val="FFFF00"/>
                          </a:highlight>
                          <a:latin typeface="宋体" panose="02010600030101010101" pitchFamily="2" charset="-122"/>
                          <a:ea typeface="宋体" panose="02010600030101010101" pitchFamily="2" charset="-122"/>
                          <a:cs typeface="宋体" panose="02010600030101010101" pitchFamily="2" charset="-122"/>
                        </a:rPr>
                        <a:t>,</a:t>
                      </a:r>
                      <a:r>
                        <a:rPr lang="zh-CN"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即体现在控制国民经济发展方向、控制经济运行的整体态势、控制重要稀缺资源配置等能力上</a:t>
                      </a:r>
                      <a:endParaRPr lang="zh-CN" sz="2400" b="1">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a:txBody>
                  <a:tcPr marL="21423" marR="21423"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1774825">
                <a:tc gridSpan="2">
                  <a:txBody>
                    <a:bodyPr vert="horz" wrap="square"/>
                    <a:lstStyle/>
                    <a:p>
                      <a:pPr algn="ctr">
                        <a:lnSpc>
                          <a:spcPct val="120000"/>
                        </a:lnSpc>
                        <a:spcAft>
                          <a:spcPct val="0"/>
                        </a:spcAft>
                        <a:tabLst>
                          <a:tab pos="1188085"/>
                          <a:tab pos="2163445"/>
                          <a:tab pos="3142615"/>
                          <a:tab pos="4190365"/>
                        </a:tabLst>
                      </a:pPr>
                      <a:r>
                        <a:rPr lang="zh-CN" sz="2400" b="1">
                          <a:solidFill>
                            <a:srgbClr val="000000"/>
                          </a:solidFill>
                          <a:effectLst/>
                          <a:latin typeface="微软雅黑" panose="020b0503020204020204" charset="-122"/>
                          <a:ea typeface="微软雅黑" panose="020b0503020204020204" charset="-122"/>
                          <a:cs typeface="Times New Roman" panose="02020603050405020304" charset="0"/>
                        </a:rPr>
                        <a:t>联系</a:t>
                      </a:r>
                      <a:endParaRPr lang="zh-CN" sz="2400" b="1">
                        <a:solidFill>
                          <a:srgbClr val="000000"/>
                        </a:solidFill>
                        <a:effectLst/>
                        <a:latin typeface="微软雅黑" panose="020b0503020204020204" charset="-122"/>
                        <a:ea typeface="微软雅黑" panose="020b0503020204020204" charset="-122"/>
                        <a:cs typeface="Times New Roman" panose="02020603050405020304"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hMerge="1">
                  <a:txBody>
                    <a:bodyPr vert="horz" wrap="square"/>
                    <a:lstStyle/>
                    <a:p/>
                  </a:txBody>
                  <a:tcPr/>
                </a:tc>
                <a:tc gridSpan="2">
                  <a:txBody>
                    <a:bodyPr vert="horz" wrap="square"/>
                    <a:lstStyle/>
                    <a:p>
                      <a:pPr indent="0" fontAlgn="auto">
                        <a:lnSpc>
                          <a:spcPts val="4100"/>
                        </a:lnSpc>
                        <a:spcAft>
                          <a:spcPct val="0"/>
                        </a:spcAft>
                        <a:tabLst>
                          <a:tab pos="1188085"/>
                          <a:tab pos="2163445"/>
                          <a:tab pos="3142615"/>
                          <a:tab pos="4190365"/>
                        </a:tabLst>
                      </a:pPr>
                      <a:r>
                        <a:rPr lang="en-US"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(1)</a:t>
                      </a:r>
                      <a:r>
                        <a:rPr lang="zh-CN" sz="2400" b="1" u="sng">
                          <a:solidFill>
                            <a:srgbClr val="FF0000"/>
                          </a:solidFill>
                          <a:effectLst/>
                          <a:latin typeface="宋体" panose="02010600030101010101" pitchFamily="2" charset="-122"/>
                          <a:ea typeface="宋体" panose="02010600030101010101" pitchFamily="2" charset="-122"/>
                          <a:cs typeface="宋体" panose="02010600030101010101" pitchFamily="2" charset="-122"/>
                        </a:rPr>
                        <a:t>国有经济是公有制经济的重要组成部分</a:t>
                      </a:r>
                      <a:r>
                        <a:rPr lang="en-US" sz="2400" b="1" u="sng">
                          <a:solidFill>
                            <a:srgbClr val="FF0000"/>
                          </a:solidFill>
                          <a:effectLst/>
                          <a:latin typeface="宋体" panose="02010600030101010101" pitchFamily="2" charset="-122"/>
                          <a:ea typeface="宋体" panose="02010600030101010101" pitchFamily="2" charset="-122"/>
                          <a:cs typeface="宋体" panose="02010600030101010101" pitchFamily="2" charset="-122"/>
                        </a:rPr>
                        <a:t>,</a:t>
                      </a:r>
                      <a:r>
                        <a:rPr lang="zh-CN"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坚持公有制的主体地位要充分发挥国有经济的主导作用。</a:t>
                      </a:r>
                      <a:endParaRPr lang="zh-CN" sz="2400" b="1">
                        <a:solidFill>
                          <a:srgbClr val="000000"/>
                        </a:solidFill>
                        <a:effectLst/>
                        <a:latin typeface="宋体" panose="02010600030101010101" pitchFamily="2" charset="-122"/>
                        <a:ea typeface="宋体" panose="02010600030101010101" pitchFamily="2" charset="-122"/>
                        <a:cs typeface="宋体" panose="02010600030101010101" pitchFamily="2" charset="-122"/>
                      </a:endParaRPr>
                    </a:p>
                    <a:p>
                      <a:pPr indent="0" fontAlgn="auto">
                        <a:lnSpc>
                          <a:spcPts val="4100"/>
                        </a:lnSpc>
                        <a:spcAft>
                          <a:spcPct val="0"/>
                        </a:spcAft>
                        <a:tabLst>
                          <a:tab pos="1188085"/>
                          <a:tab pos="2163445"/>
                          <a:tab pos="3142615"/>
                          <a:tab pos="4190365"/>
                        </a:tabLst>
                      </a:pPr>
                      <a:r>
                        <a:rPr lang="en-US"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(2)</a:t>
                      </a:r>
                      <a:r>
                        <a:rPr lang="zh-CN"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坚持公有制的主体地位和国有经济的主导作用</a:t>
                      </a:r>
                      <a:r>
                        <a:rPr lang="en-US"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a:t>
                      </a:r>
                      <a:r>
                        <a:rPr lang="zh-CN" sz="2400" b="1">
                          <a:solidFill>
                            <a:srgbClr val="000000"/>
                          </a:solidFill>
                          <a:effectLst/>
                          <a:latin typeface="宋体" panose="02010600030101010101" pitchFamily="2" charset="-122"/>
                          <a:ea typeface="宋体" panose="02010600030101010101" pitchFamily="2" charset="-122"/>
                          <a:cs typeface="宋体" panose="02010600030101010101" pitchFamily="2" charset="-122"/>
                        </a:rPr>
                        <a:t>都不能简单地理解为数量分布上占优势。即</a:t>
                      </a:r>
                      <a:r>
                        <a:rPr lang="zh-CN" sz="2400" b="1">
                          <a:solidFill>
                            <a:srgbClr val="FF0000"/>
                          </a:solidFill>
                          <a:effectLst/>
                          <a:latin typeface="宋体" panose="02010600030101010101" pitchFamily="2" charset="-122"/>
                          <a:ea typeface="宋体" panose="02010600030101010101" pitchFamily="2" charset="-122"/>
                          <a:cs typeface="宋体" panose="02010600030101010101" pitchFamily="2" charset="-122"/>
                        </a:rPr>
                        <a:t>不仅要有量的优势</a:t>
                      </a:r>
                      <a:r>
                        <a:rPr lang="en-US" sz="2400" b="1">
                          <a:solidFill>
                            <a:srgbClr val="FF0000"/>
                          </a:solidFill>
                          <a:effectLst/>
                          <a:latin typeface="宋体" panose="02010600030101010101" pitchFamily="2" charset="-122"/>
                          <a:ea typeface="宋体" panose="02010600030101010101" pitchFamily="2" charset="-122"/>
                          <a:cs typeface="宋体" panose="02010600030101010101" pitchFamily="2" charset="-122"/>
                        </a:rPr>
                        <a:t>,</a:t>
                      </a:r>
                      <a:r>
                        <a:rPr lang="zh-CN" sz="2400" b="1">
                          <a:solidFill>
                            <a:srgbClr val="FF0000"/>
                          </a:solidFill>
                          <a:effectLst/>
                          <a:latin typeface="宋体" panose="02010600030101010101" pitchFamily="2" charset="-122"/>
                          <a:ea typeface="宋体" panose="02010600030101010101" pitchFamily="2" charset="-122"/>
                          <a:cs typeface="宋体" panose="02010600030101010101" pitchFamily="2" charset="-122"/>
                        </a:rPr>
                        <a:t>更要有质的提高</a:t>
                      </a:r>
                      <a:endParaRPr lang="zh-CN" sz="2400" b="1">
                        <a:solidFill>
                          <a:srgbClr val="FF0000"/>
                        </a:solidFill>
                        <a:effectLst/>
                        <a:latin typeface="宋体" panose="02010600030101010101" pitchFamily="2" charset="-122"/>
                        <a:ea typeface="宋体" panose="02010600030101010101" pitchFamily="2" charset="-122"/>
                        <a:cs typeface="宋体" panose="02010600030101010101" pitchFamily="2" charset="-122"/>
                      </a:endParaRPr>
                    </a:p>
                  </a:txBody>
                  <a:tcPr marL="21423" marR="21423"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noFill/>
                  </a:tcPr>
                </a:tc>
                <a:tc hMerge="1">
                  <a:txBody>
                    <a:bodyPr vert="horz" wrap="square"/>
                    <a:lstStyle/>
                    <a:p/>
                  </a:txBody>
                  <a:tcPr/>
                </a:tc>
              </a:tr>
            </a:tbl>
          </a:graphicData>
        </a:graphic>
      </p:graphicFrame>
      <p:sp>
        <p:nvSpPr>
          <p:cNvPr id="2" name="文本框 1" title=""/>
          <p:cNvSpPr txBox="1"/>
          <p:nvPr>
            <p:custDataLst>
              <p:tags r:id="rId5"/>
            </p:custDataLst>
          </p:nvPr>
        </p:nvSpPr>
        <p:spPr>
          <a:xfrm>
            <a:off x="2592705" y="116205"/>
            <a:ext cx="738505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rgbClr val="000000"/>
                </a:solidFill>
                <a:latin typeface="微软雅黑" panose="020b0503020204020204" charset="-122"/>
                <a:ea typeface="微软雅黑" panose="020b0503020204020204" charset="-122"/>
                <a:cs typeface="微软雅黑" panose="020b0503020204020204" charset="-122"/>
                <a:sym typeface="+mn-ea"/>
              </a:rPr>
              <a:t>公有制的主体地位和国有经济的主导作用 </a:t>
            </a:r>
            <a:endParaRPr lang="zh-CN" altLang="zh-CN" sz="2800" b="1">
              <a:solidFill>
                <a:srgbClr val="000000"/>
              </a:solidFill>
              <a:latin typeface="微软雅黑" panose="020b0503020204020204" charset="-122"/>
              <a:ea typeface="微软雅黑" panose="020b0503020204020204" charset="-122"/>
              <a:cs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标题 2" title=""/>
          <p:cNvSpPr>
            <a:spLocks noGrp="1"/>
          </p:cNvSpPr>
          <p:nvPr>
            <p:ph type="title" idx="4294967295"/>
            <p:custDataLst>
              <p:tags r:id="rId3"/>
            </p:custDataLst>
          </p:nvPr>
        </p:nvSpPr>
        <p:spPr>
          <a:xfrm>
            <a:off x="0" y="811530"/>
            <a:ext cx="4643755" cy="486410"/>
          </a:xfrm>
        </p:spPr>
        <p:txBody>
          <a:bodyPr>
            <a:noAutofit/>
          </a:bodyPr>
          <a:lstStyle/>
          <a:p>
            <a:pPr algn="l"/>
            <a:r>
              <a:rPr lang="zh-CN" altLang="en-US" sz="2800" b="1">
                <a:latin typeface="微软雅黑" panose="020b0503020204020204" charset="-122"/>
                <a:ea typeface="微软雅黑" panose="020b0503020204020204" charset="-122"/>
              </a:rPr>
              <a:t>一、公有制为主体（怎么做）</a:t>
            </a:r>
            <a:endParaRPr lang="zh-CN" altLang="en-US" sz="2800" b="1">
              <a:latin typeface="微软雅黑" panose="020b0503020204020204" charset="-122"/>
              <a:ea typeface="微软雅黑" panose="020b0503020204020204" charset="-122"/>
            </a:endParaRPr>
          </a:p>
        </p:txBody>
      </p:sp>
      <p:graphicFrame>
        <p:nvGraphicFramePr>
          <p:cNvPr id="5" name="表格 4" title=""/>
          <p:cNvGraphicFramePr>
            <a:graphicFrameLocks noGrp="1"/>
          </p:cNvGraphicFramePr>
          <p:nvPr>
            <p:custDataLst>
              <p:tags r:id="rId4"/>
            </p:custDataLst>
          </p:nvPr>
        </p:nvGraphicFramePr>
        <p:xfrm>
          <a:off x="183515" y="1757045"/>
          <a:ext cx="11737340" cy="3973195"/>
        </p:xfrm>
        <a:graphic>
          <a:graphicData uri="http://schemas.openxmlformats.org/drawingml/2006/table">
            <a:tbl>
              <a:tblPr firstRow="1" bandRow="1">
                <a:tableStyleId>{5C22544A-7EE6-4342-B048-85BDC9FD1C3A}</a:tableStyleId>
              </a:tblPr>
              <a:tblGrid>
                <a:gridCol w="818515"/>
                <a:gridCol w="10918825"/>
              </a:tblGrid>
              <a:tr h="1554480">
                <a:tc rowSpan="3">
                  <a:txBody>
                    <a:bodyPr vert="horz" wrap="square"/>
                    <a:lstStyle/>
                    <a:p>
                      <a:pPr indent="0" algn="l" fontAlgn="auto">
                        <a:lnSpc>
                          <a:spcPct val="120000"/>
                        </a:lnSpc>
                        <a:buNone/>
                      </a:pPr>
                      <a:r>
                        <a:rPr lang="en-US" sz="2200" b="1">
                          <a:solidFill>
                            <a:schemeClr val="tx1"/>
                          </a:solidFill>
                          <a:latin typeface="微软雅黑" panose="020b0503020204020204" charset="-122"/>
                          <a:ea typeface="微软雅黑" panose="020b0503020204020204" charset="-122"/>
                        </a:rPr>
                        <a:t>1.</a:t>
                      </a:r>
                      <a:r>
                        <a:rPr sz="2200" b="1">
                          <a:solidFill>
                            <a:schemeClr val="tx1"/>
                          </a:solidFill>
                          <a:latin typeface="微软雅黑" panose="020b0503020204020204" charset="-122"/>
                          <a:ea typeface="微软雅黑" panose="020b0503020204020204" charset="-122"/>
                        </a:rPr>
                        <a:t>发展壮大国有经济</a:t>
                      </a:r>
                      <a:endParaRPr sz="2200" b="1">
                        <a:solidFill>
                          <a:schemeClr val="tx1"/>
                        </a:solidFill>
                        <a:latin typeface="微软雅黑" panose="020b0503020204020204" charset="-122"/>
                        <a:ea typeface="微软雅黑" panose="020b0503020204020204"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vert="horz" wrap="square"/>
                    <a:lstStyle/>
                    <a:p>
                      <a:pPr indent="0" algn="l" fontAlgn="auto">
                        <a:lnSpc>
                          <a:spcPct val="120000"/>
                        </a:lnSpc>
                      </a:pPr>
                      <a:r>
                        <a:rPr lang="zh-CN" sz="2000" b="1">
                          <a:solidFill>
                            <a:schemeClr val="tx1"/>
                          </a:solidFill>
                          <a:latin typeface="微软雅黑" panose="020b0503020204020204" charset="-122"/>
                          <a:ea typeface="微软雅黑" panose="020b0503020204020204" charset="-122"/>
                          <a:cs typeface="微软雅黑" panose="020b0503020204020204" charset="-122"/>
                          <a:sym typeface="+mn-ea"/>
                        </a:rPr>
                        <a:t>（</a:t>
                      </a:r>
                      <a:r>
                        <a:rPr lang="en-US" altLang="zh-CN" sz="2000" b="1">
                          <a:solidFill>
                            <a:schemeClr val="tx1"/>
                          </a:solidFill>
                          <a:latin typeface="微软雅黑" panose="020b0503020204020204" charset="-122"/>
                          <a:ea typeface="微软雅黑" panose="020b0503020204020204" charset="-122"/>
                          <a:cs typeface="微软雅黑" panose="020b0503020204020204" charset="-122"/>
                          <a:sym typeface="+mn-ea"/>
                        </a:rPr>
                        <a:t>1</a:t>
                      </a:r>
                      <a:r>
                        <a:rPr lang="zh-CN" sz="2000" b="1">
                          <a:solidFill>
                            <a:schemeClr val="tx1"/>
                          </a:solidFill>
                          <a:latin typeface="微软雅黑" panose="020b0503020204020204" charset="-122"/>
                          <a:ea typeface="微软雅黑" panose="020b0503020204020204" charset="-122"/>
                          <a:cs typeface="微软雅黑" panose="020b0503020204020204" charset="-122"/>
                          <a:sym typeface="+mn-ea"/>
                        </a:rPr>
                        <a:t>）布局</a:t>
                      </a:r>
                      <a:r>
                        <a:rPr sz="2000" b="1">
                          <a:solidFill>
                            <a:schemeClr val="tx1"/>
                          </a:solidFill>
                          <a:latin typeface="微软雅黑" panose="020b0503020204020204" charset="-122"/>
                          <a:ea typeface="微软雅黑" panose="020b0503020204020204" charset="-122"/>
                          <a:cs typeface="微软雅黑" panose="020b0503020204020204" charset="-122"/>
                          <a:sym typeface="+mn-ea"/>
                        </a:rPr>
                        <a:t>：</a:t>
                      </a:r>
                      <a:r>
                        <a:rPr sz="2000" b="1">
                          <a:solidFill>
                            <a:srgbClr val="C00000"/>
                          </a:solidFill>
                          <a:latin typeface="微软雅黑" panose="020b0503020204020204" charset="-122"/>
                          <a:ea typeface="微软雅黑" panose="020b0503020204020204" charset="-122"/>
                          <a:cs typeface="微软雅黑" panose="020b0503020204020204" charset="-122"/>
                          <a:sym typeface="+mn-ea"/>
                        </a:rPr>
                        <a:t>要推进国有经济布局和结构调整。</a:t>
                      </a:r>
                      <a:endParaRPr sz="2000" b="1">
                        <a:solidFill>
                          <a:schemeClr val="tx1"/>
                        </a:solidFill>
                        <a:latin typeface="微软雅黑" panose="020b0503020204020204" charset="-122"/>
                        <a:ea typeface="微软雅黑" panose="020b0503020204020204" charset="-122"/>
                        <a:cs typeface="微软雅黑" panose="020b0503020204020204" charset="-122"/>
                        <a:sym typeface="+mn-ea"/>
                      </a:endParaRPr>
                    </a:p>
                    <a:p>
                      <a:pPr indent="0" algn="l" fontAlgn="auto">
                        <a:lnSpc>
                          <a:spcPct val="120000"/>
                        </a:lnSpc>
                      </a:pPr>
                      <a:r>
                        <a:rPr lang="en-US" sz="2000" b="1">
                          <a:solidFill>
                            <a:schemeClr val="tx1"/>
                          </a:solidFill>
                          <a:latin typeface="微软雅黑" panose="020b0503020204020204" charset="-122"/>
                          <a:ea typeface="微软雅黑" panose="020b0503020204020204" charset="-122"/>
                          <a:cs typeface="微软雅黑" panose="020b0503020204020204" charset="-122"/>
                          <a:sym typeface="+mn-ea"/>
                        </a:rPr>
                        <a:t>    </a:t>
                      </a:r>
                      <a:r>
                        <a:rPr lang="fr-FR" altLang="zh-CN" sz="2000" b="1">
                          <a:solidFill>
                            <a:schemeClr val="tx1"/>
                          </a:solidFill>
                          <a:latin typeface="微软雅黑" panose="020b0503020204020204" charset="-122"/>
                          <a:ea typeface="微软雅黑" panose="020b0503020204020204" charset="-122"/>
                          <a:cs typeface="微软雅黑" panose="020b0503020204020204" charset="-122"/>
                          <a:sym typeface="+mn-ea"/>
                        </a:rPr>
                        <a:t>推动国有经济进一步聚焦战略安全、产业引领、国计民生、公共服务等功能，向关系国家安全、国民经济命脉的重要行业集中，向提供公共服务、应急能力建设和公益性等关系国计民生的重要行业集中，</a:t>
                      </a:r>
                      <a:r>
                        <a:rPr lang="fr-FR" altLang="zh-CN" sz="2000" b="1">
                          <a:solidFill>
                            <a:srgbClr val="151ADB"/>
                          </a:solidFill>
                          <a:latin typeface="微软雅黑" panose="020b0503020204020204" charset="-122"/>
                          <a:ea typeface="微软雅黑" panose="020b0503020204020204" charset="-122"/>
                          <a:cs typeface="微软雅黑" panose="020b0503020204020204" charset="-122"/>
                          <a:sym typeface="+mn-ea"/>
                        </a:rPr>
                        <a:t>向前瞻性战略性新兴产业集中。</a:t>
                      </a:r>
                      <a:endParaRPr lang="fr-FR" altLang="zh-CN" sz="2000" b="1">
                        <a:solidFill>
                          <a:srgbClr val="151ADB"/>
                        </a:solidFill>
                        <a:latin typeface="微软雅黑" panose="020b0503020204020204" charset="-122"/>
                        <a:ea typeface="微软雅黑" panose="020b0503020204020204" charset="-122"/>
                        <a:cs typeface="微软雅黑" panose="020b0503020204020204" charset="-122"/>
                        <a:sym typeface="+mn-ea"/>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r h="1554480">
                <a:tc vMerge="1">
                  <a:txBody>
                    <a:bodyPr vert="horz" wrap="square"/>
                    <a:lstStyle/>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vert="horz" wrap="square"/>
                    <a:lstStyle/>
                    <a:p>
                      <a:pPr indent="0" algn="l" fontAlgn="auto">
                        <a:lnSpc>
                          <a:spcPct val="120000"/>
                        </a:lnSpc>
                      </a:pPr>
                      <a:r>
                        <a:rPr lang="zh-CN" altLang="en-US" sz="2000" b="1">
                          <a:latin typeface="微软雅黑" panose="020b0503020204020204" charset="-122"/>
                          <a:ea typeface="微软雅黑" panose="020b0503020204020204" charset="-122"/>
                          <a:cs typeface="微软雅黑" panose="020b0503020204020204" charset="-122"/>
                          <a:sym typeface="+mn-ea"/>
                        </a:rPr>
                        <a:t>（</a:t>
                      </a:r>
                      <a:r>
                        <a:rPr lang="en-US" altLang="zh-CN" sz="2000" b="1">
                          <a:latin typeface="微软雅黑" panose="020b0503020204020204" charset="-122"/>
                          <a:ea typeface="微软雅黑" panose="020b0503020204020204" charset="-122"/>
                          <a:cs typeface="微软雅黑" panose="020b0503020204020204" charset="-122"/>
                          <a:sym typeface="+mn-ea"/>
                        </a:rPr>
                        <a:t>2</a:t>
                      </a:r>
                      <a:r>
                        <a:rPr lang="zh-CN" altLang="en-US" sz="2000" b="1">
                          <a:latin typeface="微软雅黑" panose="020b0503020204020204" charset="-122"/>
                          <a:ea typeface="微软雅黑" panose="020b0503020204020204" charset="-122"/>
                          <a:cs typeface="微软雅黑" panose="020b0503020204020204" charset="-122"/>
                          <a:sym typeface="+mn-ea"/>
                        </a:rPr>
                        <a:t>）改革：</a:t>
                      </a:r>
                      <a:r>
                        <a:rPr sz="2000" b="1">
                          <a:solidFill>
                            <a:srgbClr val="C00000"/>
                          </a:solidFill>
                          <a:latin typeface="微软雅黑" panose="020b0503020204020204" charset="-122"/>
                          <a:ea typeface="微软雅黑" panose="020b0503020204020204" charset="-122"/>
                          <a:cs typeface="微软雅黑" panose="020b0503020204020204" charset="-122"/>
                          <a:sym typeface="+mn-ea"/>
                        </a:rPr>
                        <a:t>要深化国资国企改革。</a:t>
                      </a:r>
                      <a:endParaRPr sz="2000" b="1">
                        <a:solidFill>
                          <a:srgbClr val="C00000"/>
                        </a:solidFill>
                        <a:latin typeface="微软雅黑" panose="020b0503020204020204" charset="-122"/>
                        <a:ea typeface="微软雅黑" panose="020b0503020204020204" charset="-122"/>
                        <a:cs typeface="微软雅黑" panose="020b0503020204020204" charset="-122"/>
                        <a:sym typeface="+mn-ea"/>
                      </a:endParaRPr>
                    </a:p>
                    <a:p>
                      <a:pPr indent="0" algn="l" fontAlgn="auto">
                        <a:lnSpc>
                          <a:spcPct val="120000"/>
                        </a:lnSpc>
                      </a:pPr>
                      <a:r>
                        <a:rPr lang="en-US" sz="2000" b="1">
                          <a:solidFill>
                            <a:srgbClr val="C00000"/>
                          </a:solidFill>
                          <a:latin typeface="微软雅黑" panose="020b0503020204020204" charset="-122"/>
                          <a:ea typeface="微软雅黑" panose="020b0503020204020204" charset="-122"/>
                          <a:cs typeface="微软雅黑" panose="020b0503020204020204" charset="-122"/>
                          <a:sym typeface="+mn-ea"/>
                        </a:rPr>
                        <a:t>  </a:t>
                      </a:r>
                      <a:r>
                        <a:rPr lang="en-US" sz="2000" b="1" u="sng">
                          <a:solidFill>
                            <a:srgbClr val="C00000"/>
                          </a:solidFill>
                          <a:latin typeface="微软雅黑" panose="020b0503020204020204" charset="-122"/>
                          <a:ea typeface="微软雅黑" panose="020b0503020204020204" charset="-122"/>
                          <a:cs typeface="微软雅黑" panose="020b0503020204020204" charset="-122"/>
                          <a:sym typeface="+mn-ea"/>
                        </a:rPr>
                        <a:t> </a:t>
                      </a:r>
                      <a:r>
                        <a:rPr lang="zh-CN" altLang="en-US" sz="2000" b="1" u="sng">
                          <a:solidFill>
                            <a:srgbClr val="151ADB"/>
                          </a:solidFill>
                          <a:latin typeface="微软雅黑" panose="020b0503020204020204" charset="-122"/>
                          <a:ea typeface="微软雅黑" panose="020b0503020204020204" charset="-122"/>
                          <a:cs typeface="微软雅黑" panose="020b0503020204020204" charset="-122"/>
                          <a:sym typeface="+mn-ea"/>
                        </a:rPr>
                        <a:t>以解放和发展社会生产力为标准，以提高国有资本效率、增强国有企业活力为中心，</a:t>
                      </a:r>
                      <a:r>
                        <a:rPr lang="zh-CN" altLang="en-US" sz="2000" b="1">
                          <a:latin typeface="微软雅黑" panose="020b0503020204020204" charset="-122"/>
                          <a:ea typeface="微软雅黑" panose="020b0503020204020204" charset="-122"/>
                          <a:cs typeface="微软雅黑" panose="020b0503020204020204" charset="-122"/>
                          <a:sym typeface="+mn-ea"/>
                        </a:rPr>
                        <a:t>全面推进依法治企,加强党对国有企业的全面领导，推进国有资本和国有企业做强做优做大，不断增强国有经济竞争力、创新力、控制力、影响力、抗风险能力。</a:t>
                      </a:r>
                      <a:endParaRPr lang="zh-CN" altLang="en-US" sz="2000" b="1">
                        <a:solidFill>
                          <a:schemeClr val="tx1"/>
                        </a:solidFill>
                        <a:latin typeface="微软雅黑" panose="020b0503020204020204" charset="-122"/>
                        <a:ea typeface="微软雅黑" panose="020b0503020204020204" charset="-122"/>
                        <a:cs typeface="微软雅黑" panose="020b0503020204020204" charset="-122"/>
                        <a:sym typeface="+mn-ea"/>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r h="864235">
                <a:tc vMerge="1">
                  <a:txBody>
                    <a:bodyPr vert="horz" wrap="square"/>
                    <a:lstStyle/>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c>
                  <a:txBody>
                    <a:bodyPr vert="horz" wrap="square"/>
                    <a:lstStyle/>
                    <a:p>
                      <a:pPr indent="0" algn="l" fontAlgn="auto">
                        <a:lnSpc>
                          <a:spcPct val="120000"/>
                        </a:lnSpc>
                      </a:pPr>
                      <a:r>
                        <a:rPr lang="zh-CN" sz="2000" b="1">
                          <a:latin typeface="微软雅黑" panose="020b0503020204020204" charset="-122"/>
                          <a:ea typeface="微软雅黑" panose="020b0503020204020204" charset="-122"/>
                          <a:cs typeface="微软雅黑" panose="020b0503020204020204" charset="-122"/>
                          <a:sym typeface="+mn-ea"/>
                        </a:rPr>
                        <a:t>（</a:t>
                      </a:r>
                      <a:r>
                        <a:rPr lang="en-US" altLang="zh-CN" sz="2000" b="1">
                          <a:latin typeface="微软雅黑" panose="020b0503020204020204" charset="-122"/>
                          <a:ea typeface="微软雅黑" panose="020b0503020204020204" charset="-122"/>
                          <a:cs typeface="微软雅黑" panose="020b0503020204020204" charset="-122"/>
                          <a:sym typeface="+mn-ea"/>
                        </a:rPr>
                        <a:t>3</a:t>
                      </a:r>
                      <a:r>
                        <a:rPr lang="zh-CN" sz="2000" b="1">
                          <a:latin typeface="微软雅黑" panose="020b0503020204020204" charset="-122"/>
                          <a:ea typeface="微软雅黑" panose="020b0503020204020204" charset="-122"/>
                          <a:cs typeface="微软雅黑" panose="020b0503020204020204" charset="-122"/>
                          <a:sym typeface="+mn-ea"/>
                        </a:rPr>
                        <a:t>）</a:t>
                      </a:r>
                      <a:r>
                        <a:rPr sz="2000" b="1">
                          <a:latin typeface="微软雅黑" panose="020b0503020204020204" charset="-122"/>
                          <a:ea typeface="微软雅黑" panose="020b0503020204020204" charset="-122"/>
                          <a:cs typeface="微软雅黑" panose="020b0503020204020204" charset="-122"/>
                          <a:sym typeface="+mn-ea"/>
                        </a:rPr>
                        <a:t>从</a:t>
                      </a:r>
                      <a:r>
                        <a:rPr lang="zh-CN" sz="2000" b="1">
                          <a:latin typeface="微软雅黑" panose="020b0503020204020204" charset="-122"/>
                          <a:ea typeface="微软雅黑" panose="020b0503020204020204" charset="-122"/>
                          <a:cs typeface="微软雅黑" panose="020b0503020204020204" charset="-122"/>
                          <a:sym typeface="+mn-ea"/>
                        </a:rPr>
                        <a:t>实现形式</a:t>
                      </a:r>
                      <a:r>
                        <a:rPr sz="2000" b="1">
                          <a:latin typeface="微软雅黑" panose="020b0503020204020204" charset="-122"/>
                          <a:ea typeface="微软雅黑" panose="020b0503020204020204" charset="-122"/>
                          <a:cs typeface="微软雅黑" panose="020b0503020204020204" charset="-122"/>
                          <a:sym typeface="+mn-ea"/>
                        </a:rPr>
                        <a:t>看：发展壮大国有经济，</a:t>
                      </a:r>
                      <a:r>
                        <a:rPr sz="2000" b="1">
                          <a:solidFill>
                            <a:srgbClr val="C00000"/>
                          </a:solidFill>
                          <a:latin typeface="微软雅黑" panose="020b0503020204020204" charset="-122"/>
                          <a:ea typeface="微软雅黑" panose="020b0503020204020204" charset="-122"/>
                          <a:cs typeface="微软雅黑" panose="020b0503020204020204" charset="-122"/>
                          <a:sym typeface="+mn-ea"/>
                        </a:rPr>
                        <a:t>要探索公有制多种实现形式，完善中国特色现代企业制度。</a:t>
                      </a:r>
                      <a:r>
                        <a:rPr lang="en-US" sz="2000" b="1">
                          <a:latin typeface="微软雅黑" panose="020b0503020204020204" charset="-122"/>
                          <a:ea typeface="微软雅黑" panose="020b0503020204020204" charset="-122"/>
                          <a:cs typeface="微软雅黑" panose="020b0503020204020204" charset="-122"/>
                          <a:sym typeface="+mn-ea"/>
                        </a:rPr>
                        <a:t>  </a:t>
                      </a:r>
                      <a:r>
                        <a:rPr sz="2000" b="1">
                          <a:solidFill>
                            <a:srgbClr val="151ADB"/>
                          </a:solidFill>
                          <a:latin typeface="微软雅黑" panose="020b0503020204020204" charset="-122"/>
                          <a:ea typeface="微软雅黑" panose="020b0503020204020204" charset="-122"/>
                          <a:cs typeface="微软雅黑" panose="020b0503020204020204" charset="-122"/>
                          <a:sym typeface="+mn-ea"/>
                        </a:rPr>
                        <a:t>股份制是现代企业的一种资本组织形式。</a:t>
                      </a:r>
                      <a:endParaRPr sz="2000" b="1">
                        <a:solidFill>
                          <a:srgbClr val="151ADB"/>
                        </a:solidFill>
                        <a:latin typeface="微软雅黑" panose="020b0503020204020204" charset="-122"/>
                        <a:ea typeface="微软雅黑" panose="020b0503020204020204" charset="-122"/>
                        <a:cs typeface="微软雅黑" panose="020b0503020204020204" charset="-122"/>
                        <a:sym typeface="+mn-ea"/>
                      </a:endParaRPr>
                    </a:p>
                    <a:p>
                      <a:pPr indent="0" algn="l" fontAlgn="auto">
                        <a:lnSpc>
                          <a:spcPct val="120000"/>
                        </a:lnSpc>
                      </a:pPr>
                      <a:r>
                        <a:rPr lang="zh-CN" sz="2000" b="1">
                          <a:latin typeface="微软雅黑" panose="020b0503020204020204" charset="-122"/>
                          <a:ea typeface="微软雅黑" panose="020b0503020204020204" charset="-122"/>
                          <a:cs typeface="微软雅黑" panose="020b0503020204020204" charset="-122"/>
                          <a:sym typeface="+mn-ea"/>
                        </a:rPr>
                        <a:t>（</a:t>
                      </a:r>
                      <a:r>
                        <a:rPr lang="en-US" altLang="zh-CN" sz="2000" b="1">
                          <a:latin typeface="微软雅黑" panose="020b0503020204020204" charset="-122"/>
                          <a:ea typeface="微软雅黑" panose="020b0503020204020204" charset="-122"/>
                          <a:cs typeface="微软雅黑" panose="020b0503020204020204" charset="-122"/>
                          <a:sym typeface="+mn-ea"/>
                        </a:rPr>
                        <a:t>3</a:t>
                      </a:r>
                      <a:r>
                        <a:rPr lang="zh-CN" sz="2000" b="1">
                          <a:latin typeface="微软雅黑" panose="020b0503020204020204" charset="-122"/>
                          <a:ea typeface="微软雅黑" panose="020b0503020204020204" charset="-122"/>
                          <a:cs typeface="微软雅黑" panose="020b0503020204020204" charset="-122"/>
                          <a:sym typeface="+mn-ea"/>
                        </a:rPr>
                        <a:t>）</a:t>
                      </a:r>
                      <a:r>
                        <a:rPr lang="zh-CN" sz="2000" kern="100">
                          <a:effectLst/>
                          <a:latin typeface="Times New Roman" panose="02020603050405020304" charset="0"/>
                          <a:ea typeface="黑体" panose="02010609060101010101" charset="-122"/>
                          <a:cs typeface="Times New Roman" panose="02020603050405020304" charset="0"/>
                          <a:sym typeface="+mn-ea"/>
                        </a:rPr>
                        <a:t>其他：</a:t>
                      </a:r>
                      <a:r>
                        <a:rPr lang="zh-CN" sz="2000" b="1" kern="100">
                          <a:solidFill>
                            <a:srgbClr val="C00000"/>
                          </a:solidFill>
                          <a:effectLst/>
                          <a:latin typeface="Times New Roman" panose="02020603050405020304" charset="0"/>
                          <a:ea typeface="黑体" panose="02010609060101010101" charset="-122"/>
                          <a:cs typeface="Times New Roman" panose="02020603050405020304" charset="0"/>
                          <a:sym typeface="+mn-ea"/>
                        </a:rPr>
                        <a:t>加快建立现代企业制度，完善国有企业分配机制</a:t>
                      </a:r>
                      <a:r>
                        <a:rPr lang="zh-CN" sz="2000" kern="100">
                          <a:effectLst/>
                          <a:latin typeface="Times New Roman" panose="02020603050405020304" charset="0"/>
                          <a:ea typeface="黑体" panose="02010609060101010101" charset="-122"/>
                          <a:cs typeface="Times New Roman" panose="02020603050405020304" charset="0"/>
                          <a:sym typeface="+mn-ea"/>
                        </a:rPr>
                        <a:t>，既尊重市场规律，又要兼顾社会效益和经济效益</a:t>
                      </a:r>
                      <a:endParaRPr lang="zh-CN" sz="2000" kern="100">
                        <a:effectLst/>
                        <a:latin typeface="宋体" panose="02010600030101010101" pitchFamily="2" charset="-122"/>
                        <a:ea typeface="宋体" panose="02010600030101010101" pitchFamily="2" charset="-122"/>
                        <a:cs typeface="Courier New" panose="02070309020205020404" pitchFamily="49" charset="0"/>
                      </a:endParaRPr>
                    </a:p>
                    <a:p>
                      <a:pPr indent="0" algn="l" fontAlgn="auto">
                        <a:lnSpc>
                          <a:spcPct val="120000"/>
                        </a:lnSpc>
                      </a:pPr>
                      <a:endParaRPr lang="zh-CN" altLang="en-US" sz="2000" b="1">
                        <a:solidFill>
                          <a:srgbClr val="151ADB"/>
                        </a:solidFill>
                        <a:latin typeface="微软雅黑" panose="020b0503020204020204" charset="-122"/>
                        <a:ea typeface="微软雅黑" panose="020b0503020204020204" charset="-122"/>
                        <a:cs typeface="微软雅黑" panose="020b0503020204020204" charset="-122"/>
                        <a:sym typeface="+mn-ea"/>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bl>
          </a:graphicData>
        </a:graphic>
      </p:graphicFrame>
      <p:sp>
        <p:nvSpPr>
          <p:cNvPr id="26" name="矩形 25" title=""/>
          <p:cNvSpPr/>
          <p:nvPr>
            <p:custDataLst>
              <p:tags r:id="rId5"/>
            </p:custDataLst>
          </p:nvPr>
        </p:nvSpPr>
        <p:spPr>
          <a:xfrm>
            <a:off x="-4" y="2149"/>
            <a:ext cx="12190413" cy="763349"/>
          </a:xfrm>
          <a:prstGeom prst="rect">
            <a:avLst/>
          </a:prstGeom>
          <a:solidFill>
            <a:srgbClr val="9128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 name="矩形 1" title=""/>
          <p:cNvSpPr/>
          <p:nvPr>
            <p:custDataLst>
              <p:tags r:id="rId6"/>
            </p:custDataLst>
          </p:nvPr>
        </p:nvSpPr>
        <p:spPr>
          <a:xfrm>
            <a:off x="0" y="627545"/>
            <a:ext cx="6311230" cy="45719"/>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7" name="矩形 26" title=""/>
          <p:cNvSpPr/>
          <p:nvPr>
            <p:custDataLst>
              <p:tags r:id="rId7"/>
            </p:custDataLst>
          </p:nvPr>
        </p:nvSpPr>
        <p:spPr>
          <a:xfrm>
            <a:off x="4871070" y="67699"/>
            <a:ext cx="1518364"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smtClean="0">
                <a:solidFill>
                  <a:schemeClr val="bg1"/>
                </a:solidFill>
                <a:latin typeface="微软雅黑" panose="020b0503020204020204" charset="-122"/>
                <a:ea typeface="微软雅黑" panose="020b0503020204020204" charset="-122"/>
              </a:rPr>
              <a:t>核心整合</a:t>
            </a:r>
            <a:endParaRPr lang="en-US" altLang="zh-CN" sz="2600" b="1" smtClean="0">
              <a:solidFill>
                <a:schemeClr val="bg1"/>
              </a:solidFill>
              <a:latin typeface="微软雅黑" panose="020b0503020204020204" charset="-122"/>
              <a:ea typeface="微软雅黑" panose="020b0503020204020204" charset="-122"/>
            </a:endParaRPr>
          </a:p>
        </p:txBody>
      </p:sp>
      <p:sp>
        <p:nvSpPr>
          <p:cNvPr id="4" name="矩形 3" title=""/>
          <p:cNvSpPr/>
          <p:nvPr>
            <p:custDataLst>
              <p:tags r:id="rId8"/>
            </p:custDataLst>
          </p:nvPr>
        </p:nvSpPr>
        <p:spPr>
          <a:xfrm>
            <a:off x="508586" y="1111583"/>
            <a:ext cx="11412000" cy="64516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400" b="1" kern="100">
                <a:latin typeface="Times New Roman" panose="02020603050405020304" charset="0"/>
                <a:ea typeface="方正中等线简体" panose="03000509000000000000" pitchFamily="65" charset="-122"/>
              </a:rPr>
              <a:t>(3)</a:t>
            </a:r>
            <a:r>
              <a:rPr lang="zh-CN" altLang="zh-CN" sz="2400" b="1" kern="100">
                <a:latin typeface="Times New Roman" panose="02020603050405020304" charset="0"/>
                <a:ea typeface="方正中等线简体" panose="03000509000000000000" pitchFamily="65" charset="-122"/>
                <a:cs typeface="Times New Roman" panose="02020603050405020304" charset="0"/>
              </a:rPr>
              <a:t>毫不动摇巩固和发展公有制经济</a:t>
            </a:r>
            <a:r>
              <a:rPr lang="en-US" altLang="zh-CN" sz="2400" b="1" kern="100">
                <a:latin typeface="Times New Roman" panose="02020603050405020304" charset="0"/>
                <a:ea typeface="方正中等线简体" panose="03000509000000000000" pitchFamily="65" charset="-122"/>
              </a:rPr>
              <a:t>——</a:t>
            </a:r>
            <a:r>
              <a:rPr lang="zh-CN" altLang="zh-CN" sz="2400" b="1" kern="100">
                <a:latin typeface="Times New Roman" panose="02020603050405020304" charset="0"/>
                <a:ea typeface="方正中等线简体" panose="03000509000000000000" pitchFamily="65" charset="-122"/>
                <a:cs typeface="Times New Roman" panose="02020603050405020304" charset="0"/>
              </a:rPr>
              <a:t>怎么做</a:t>
            </a:r>
            <a:endParaRPr lang="zh-CN" altLang="zh-CN" sz="2400" b="1" kern="100">
              <a:effectLst/>
              <a:latin typeface="+mj-ea"/>
              <a:ea typeface="+mj-ea"/>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6" name="矩形 15" title=""/>
          <p:cNvSpPr/>
          <p:nvPr>
            <p:custDataLst>
              <p:tags r:id="rId3"/>
            </p:custDataLst>
          </p:nvPr>
        </p:nvSpPr>
        <p:spPr>
          <a:xfrm>
            <a:off x="2319710" y="341748"/>
            <a:ext cx="7553537" cy="52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矩形 6" title=""/>
          <p:cNvSpPr/>
          <p:nvPr>
            <p:custDataLst>
              <p:tags r:id="rId4"/>
            </p:custDataLst>
          </p:nvPr>
        </p:nvSpPr>
        <p:spPr>
          <a:xfrm>
            <a:off x="3243060" y="346410"/>
            <a:ext cx="6072262" cy="521970"/>
          </a:xfrm>
          <a:prstGeom prst="rect">
            <a:avLst/>
          </a:prstGeom>
          <a:ln>
            <a:solidFill>
              <a:schemeClr val="bg1"/>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800" b="1" kern="100">
                <a:solidFill>
                  <a:srgbClr val="C00000"/>
                </a:solidFill>
                <a:latin typeface="Times New Roman" panose="02020603050405020304" charset="0"/>
                <a:ea typeface="微软雅黑" panose="020b0503020204020204" charset="-122"/>
                <a:cs typeface="Times New Roman" panose="02020603050405020304" charset="0"/>
              </a:rPr>
              <a:t>国有企业进行混合所有制改革的意义</a:t>
            </a:r>
            <a:endParaRPr lang="zh-CN" altLang="zh-CN" sz="2800" b="1" kern="100">
              <a:solidFill>
                <a:srgbClr val="C00000"/>
              </a:solidFill>
              <a:latin typeface="Times New Roman" panose="02020603050405020304" charset="0"/>
              <a:ea typeface="微软雅黑" panose="020b0503020204020204" charset="-122"/>
              <a:cs typeface="Times New Roman" panose="02020603050405020304" charset="0"/>
            </a:endParaRPr>
          </a:p>
        </p:txBody>
      </p:sp>
      <p:sp>
        <p:nvSpPr>
          <p:cNvPr id="3" name="矩形 2" title=""/>
          <p:cNvSpPr/>
          <p:nvPr>
            <p:custDataLst>
              <p:tags r:id="rId5"/>
            </p:custDataLst>
          </p:nvPr>
        </p:nvSpPr>
        <p:spPr>
          <a:xfrm>
            <a:off x="391215" y="1197324"/>
            <a:ext cx="11409887" cy="3322955"/>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panose="02020603050405020304" charset="0"/>
                <a:ea typeface="仿宋_GB2312" panose="02010609030101010101" pitchFamily="49" charset="-122"/>
                <a:cs typeface="Courier New" panose="02070309020205020404" pitchFamily="49" charset="0"/>
              </a:rPr>
              <a:t>(1)</a:t>
            </a:r>
            <a:r>
              <a:rPr lang="zh-CN" altLang="zh-CN" sz="2800" kern="100">
                <a:latin typeface="Times New Roman" panose="02020603050405020304" charset="0"/>
                <a:ea typeface="仿宋_GB2312" panose="02010609030101010101" pitchFamily="49" charset="-122"/>
                <a:cs typeface="Times New Roman" panose="02020603050405020304" charset="0"/>
              </a:rPr>
              <a:t>有利于坚持和完善</a:t>
            </a:r>
            <a:r>
              <a:rPr lang="zh-CN" altLang="zh-CN" sz="2800" kern="100">
                <a:solidFill>
                  <a:srgbClr val="C00000"/>
                </a:solidFill>
                <a:latin typeface="Times New Roman" panose="02020603050405020304" charset="0"/>
                <a:ea typeface="仿宋_GB2312" panose="02010609030101010101" pitchFamily="49" charset="-122"/>
                <a:cs typeface="Times New Roman" panose="02020603050405020304" charset="0"/>
              </a:rPr>
              <a:t>我国公有制为主体、多种所有制经济共同发展的生产资料所有制。</a:t>
            </a:r>
            <a:endParaRPr lang="zh-CN" altLang="zh-CN" sz="2800" kern="100">
              <a:solidFill>
                <a:srgbClr val="C00000"/>
              </a:solidFill>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charset="0"/>
                <a:ea typeface="仿宋_GB2312" panose="02010609030101010101" pitchFamily="49" charset="-122"/>
                <a:cs typeface="Courier New" panose="02070309020205020404" pitchFamily="49" charset="0"/>
              </a:rPr>
              <a:t>(2)</a:t>
            </a:r>
            <a:r>
              <a:rPr lang="zh-CN" altLang="zh-CN" sz="2800" kern="100">
                <a:latin typeface="Times New Roman" panose="02020603050405020304" charset="0"/>
                <a:ea typeface="仿宋_GB2312" panose="02010609030101010101" pitchFamily="49" charset="-122"/>
                <a:cs typeface="Times New Roman" panose="02020603050405020304" charset="0"/>
              </a:rPr>
              <a:t>有利于扩大公有资本的支配范围，</a:t>
            </a:r>
            <a:r>
              <a:rPr lang="zh-CN" altLang="zh-CN" sz="2800" kern="100">
                <a:solidFill>
                  <a:srgbClr val="C00000"/>
                </a:solidFill>
                <a:latin typeface="Times New Roman" panose="02020603050405020304" charset="0"/>
                <a:ea typeface="仿宋_GB2312" panose="02010609030101010101" pitchFamily="49" charset="-122"/>
                <a:cs typeface="Times New Roman" panose="02020603050405020304" charset="0"/>
              </a:rPr>
              <a:t>发挥国有经济的主导作用</a:t>
            </a:r>
            <a:r>
              <a:rPr lang="zh-CN" altLang="zh-CN" sz="2800" kern="100">
                <a:latin typeface="Times New Roman" panose="02020603050405020304" charset="0"/>
                <a:ea typeface="仿宋_GB2312" panose="02010609030101010101" pitchFamily="49" charset="-122"/>
                <a:cs typeface="Times New Roman" panose="02020603050405020304" charset="0"/>
              </a:rPr>
              <a:t>。</a:t>
            </a:r>
            <a:endParaRPr lang="zh-CN" altLang="zh-CN" sz="2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a:latin typeface="Times New Roman" panose="02020603050405020304" charset="0"/>
                <a:ea typeface="仿宋_GB2312" panose="02010609030101010101" pitchFamily="49" charset="-122"/>
                <a:cs typeface="Courier New" panose="02070309020205020404" pitchFamily="49" charset="0"/>
              </a:rPr>
              <a:t>(3)</a:t>
            </a:r>
            <a:r>
              <a:rPr lang="zh-CN" altLang="zh-CN" sz="2800" kern="100">
                <a:latin typeface="Times New Roman" panose="02020603050405020304" charset="0"/>
                <a:ea typeface="仿宋_GB2312" panose="02010609030101010101" pitchFamily="49" charset="-122"/>
                <a:cs typeface="Times New Roman" panose="02020603050405020304" charset="0"/>
              </a:rPr>
              <a:t>有利于引导非公有制经济发展，</a:t>
            </a:r>
            <a:r>
              <a:rPr lang="zh-CN" altLang="zh-CN" sz="2800" kern="100">
                <a:solidFill>
                  <a:srgbClr val="C00000"/>
                </a:solidFill>
                <a:latin typeface="Times New Roman" panose="02020603050405020304" charset="0"/>
                <a:ea typeface="仿宋_GB2312" panose="02010609030101010101" pitchFamily="49" charset="-122"/>
                <a:cs typeface="Times New Roman" panose="02020603050405020304" charset="0"/>
              </a:rPr>
              <a:t>建立公平竞争的市场环境</a:t>
            </a:r>
            <a:r>
              <a:rPr lang="zh-CN" altLang="zh-CN" sz="2800" kern="100">
                <a:latin typeface="Times New Roman" panose="02020603050405020304" charset="0"/>
                <a:ea typeface="仿宋_GB2312" panose="02010609030101010101" pitchFamily="49" charset="-122"/>
                <a:cs typeface="Times New Roman" panose="02020603050405020304" charset="0"/>
              </a:rPr>
              <a:t>。</a:t>
            </a:r>
            <a:endParaRPr lang="zh-CN" altLang="zh-CN" sz="2800" kern="100">
              <a:latin typeface="宋体" panose="02010600030101010101" pitchFamily="2" charset="-122"/>
              <a:ea typeface="宋体" panose="02010600030101010101" pitchFamily="2" charset="-122"/>
              <a:cs typeface="Courier New" panose="02070309020205020404" pitchFamily="49" charset="0"/>
            </a:endParaRPr>
          </a:p>
          <a:p>
            <a:pPr algn="just">
              <a:lnSpc>
                <a:spcPct val="150000"/>
              </a:lnSpc>
              <a:spcAft>
                <a:spcPct val="0"/>
              </a:spcAft>
            </a:pPr>
            <a:r>
              <a:rPr lang="en-US" altLang="zh-CN" sz="2800" kern="100" spc="-50">
                <a:latin typeface="Times New Roman" panose="02020603050405020304" charset="0"/>
                <a:ea typeface="仿宋_GB2312" panose="02010609030101010101" pitchFamily="49" charset="-122"/>
                <a:cs typeface="Courier New" panose="02070309020205020404" pitchFamily="49" charset="0"/>
              </a:rPr>
              <a:t>(4)</a:t>
            </a:r>
            <a:r>
              <a:rPr lang="zh-CN" altLang="zh-CN" sz="2800" kern="100" spc="-50">
                <a:latin typeface="Times New Roman" panose="02020603050405020304" charset="0"/>
                <a:ea typeface="仿宋_GB2312" panose="02010609030101010101" pitchFamily="49" charset="-122"/>
                <a:cs typeface="Times New Roman" panose="02020603050405020304" charset="0"/>
              </a:rPr>
              <a:t>有利于</a:t>
            </a:r>
            <a:r>
              <a:rPr lang="zh-CN" altLang="zh-CN" sz="2800" kern="100" spc="-50">
                <a:solidFill>
                  <a:srgbClr val="C00000"/>
                </a:solidFill>
                <a:latin typeface="Times New Roman" panose="02020603050405020304" charset="0"/>
                <a:ea typeface="仿宋_GB2312" panose="02010609030101010101" pitchFamily="49" charset="-122"/>
                <a:cs typeface="Times New Roman" panose="02020603050405020304" charset="0"/>
              </a:rPr>
              <a:t>发挥市场在资源配置中的决定性作用，激发各种生产要素的活力</a:t>
            </a:r>
            <a:r>
              <a:rPr lang="zh-CN" altLang="zh-CN" sz="2800" kern="100" spc="-50">
                <a:latin typeface="Times New Roman" panose="02020603050405020304" charset="0"/>
                <a:ea typeface="仿宋_GB2312" panose="02010609030101010101" pitchFamily="49" charset="-122"/>
                <a:cs typeface="Times New Roman" panose="02020603050405020304" charset="0"/>
              </a:rPr>
              <a:t>。</a:t>
            </a:r>
            <a:endParaRPr lang="zh-CN" altLang="zh-CN" sz="2800" kern="100" spc="-50">
              <a:effectLst/>
              <a:latin typeface="宋体" panose="02010600030101010101" pitchFamily="2" charset="-122"/>
              <a:ea typeface="宋体" panose="02010600030101010101" pitchFamily="2" charset="-122"/>
              <a:cs typeface="Courier New" panose="02070309020205020404" pitchFamily="49" charset="0"/>
            </a:endParaRPr>
          </a:p>
        </p:txBody>
      </p:sp>
      <p:sp>
        <p:nvSpPr>
          <p:cNvPr id="8" name="Oval 42" title=""/>
          <p:cNvSpPr>
            <a:spLocks noChangeArrowheads="1"/>
          </p:cNvSpPr>
          <p:nvPr>
            <p:custDataLst>
              <p:tags r:id="rId6"/>
            </p:custDataLst>
          </p:nvPr>
        </p:nvSpPr>
        <p:spPr bwMode="auto">
          <a:xfrm>
            <a:off x="96520" y="42545"/>
            <a:ext cx="2420620" cy="768985"/>
          </a:xfrm>
          <a:prstGeom prst="ellipse">
            <a:avLst/>
          </a:prstGeom>
          <a:solidFill>
            <a:srgbClr val="C00000"/>
          </a:solidFill>
          <a:ln>
            <a:solidFill>
              <a:srgbClr val="6C7A74"/>
            </a:solidFill>
          </a:ln>
        </p:spPr>
        <p:txBody>
          <a:bodyPr anchor="ctr"/>
          <a:lstStyle>
            <a:defPPr>
              <a:defRPr lang="zh-CN"/>
            </a:defPPr>
            <a:lvl1pPr marL="0" algn="l" defTabSz="914400" rtl="0" eaLnBrk="1" latinLnBrk="0" hangingPunct="1">
              <a:lnSpc>
                <a:spcPct val="90000"/>
              </a:lnSpc>
              <a:spcBef>
                <a:spcPts val="1000"/>
              </a:spcBef>
              <a:buFont typeface="Arial" pitchFamily="34" charset="0"/>
              <a:buChar char="•"/>
              <a:defRPr sz="2800" kern="1200">
                <a:solidFill>
                  <a:schemeClr val="tx1"/>
                </a:solidFill>
                <a:latin typeface="Calibri"/>
                <a:ea typeface="宋体" panose="02010600030101010101" pitchFamily="2" charset="-122"/>
                <a:cs typeface="+mn-cs"/>
              </a:defRPr>
            </a:lvl1pPr>
            <a:lvl2pPr marL="742950" indent="-285750" algn="l" defTabSz="914400" rtl="0" eaLnBrk="1" latinLnBrk="0" hangingPunct="1">
              <a:lnSpc>
                <a:spcPct val="90000"/>
              </a:lnSpc>
              <a:spcBef>
                <a:spcPts val="500"/>
              </a:spcBef>
              <a:buFont typeface="Arial" pitchFamily="34" charset="0"/>
              <a:buChar char="•"/>
              <a:defRPr sz="2400" kern="1200">
                <a:solidFill>
                  <a:schemeClr val="tx1"/>
                </a:solidFill>
                <a:latin typeface="Calibri"/>
                <a:ea typeface="宋体" panose="02010600030101010101" pitchFamily="2" charset="-122"/>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Calibri"/>
                <a:ea typeface="宋体" panose="0201060003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lnSpc>
                <a:spcPct val="90000"/>
              </a:lnSpc>
              <a:spcBef>
                <a:spcPts val="500"/>
              </a:spcBef>
              <a:spcAft>
                <a:spcPct val="0"/>
              </a:spcAft>
              <a:buFont typeface="Arial" pitchFamily="34" charset="0"/>
              <a:buChar char="•"/>
              <a:defRPr sz="1800" kern="1200">
                <a:solidFill>
                  <a:schemeClr val="tx1"/>
                </a:solidFill>
                <a:latin typeface="Calibri"/>
                <a:ea typeface="宋体" panose="02010600030101010101" pitchFamily="2" charset="-122"/>
                <a:cs typeface="+mn-cs"/>
              </a:defRPr>
            </a:lvl9pPr>
          </a:lstStyle>
          <a:p>
            <a:pPr algn="ctr" eaLnBrk="1" hangingPunct="1">
              <a:lnSpc>
                <a:spcPct val="100000"/>
              </a:lnSpc>
              <a:spcBef>
                <a:spcPct val="0"/>
              </a:spcBef>
              <a:buFont typeface="Arial" pitchFamily="34" charset="0"/>
              <a:buNone/>
            </a:pPr>
            <a:r>
              <a:rPr lang="zh-CN" altLang="en-US" b="1">
                <a:solidFill>
                  <a:schemeClr val="bg1"/>
                </a:solidFill>
                <a:latin typeface="Arial" pitchFamily="34" charset="0"/>
                <a:ea typeface="微软雅黑" panose="020b0503020204020204" charset="-122"/>
                <a:sym typeface="Arial" pitchFamily="34" charset="0"/>
              </a:rPr>
              <a:t>拓展提升</a:t>
            </a:r>
            <a:endParaRPr lang="zh-CN" altLang="en-US" b="1">
              <a:solidFill>
                <a:schemeClr val="bg1"/>
              </a:solidFill>
              <a:latin typeface="Arial" pitchFamily="34" charset="0"/>
              <a:ea typeface="微软雅黑" panose="020b0503020204020204" charset="-122"/>
              <a:sym typeface="Arial" pitchFamily="34" charset="0"/>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https://d.book118.com/547145162114006051</a:t>
            </a:r>
          </a:p>
        </p:txBody>
      </p:sp>
    </p:spTree>
  </p:cSld>
  <p:clrMapOvr>
    <a:masterClrMapping/>
  </p:clrMapOvr>
  <p:transition/>
  <p:timing/>
</p:sld>
</file>

<file path=ppt/tags/tag1.xml><?xml version="1.0" encoding="utf-8"?>
<p:tagLst xmlns:p="http://schemas.openxmlformats.org/presentationml/2006/main">
  <p:tag name="AS_UNIQUEID" val="18994"/>
</p:tagLst>
</file>

<file path=ppt/tags/tag2.xml><?xml version="1.0" encoding="utf-8"?>
<p:tagLst xmlns:p="http://schemas.openxmlformats.org/presentationml/2006/main">
  <p:tag name="AS_UNIQUEID" val="18995"/>
</p:tagLst>
</file>

<file path=ppt/tags/tag3.xml><?xml version="1.0" encoding="utf-8"?>
<p:tagLst xmlns:p="http://schemas.openxmlformats.org/presentationml/2006/main">
  <p:tag name="AS_UNIQUEID" val="18996"/>
</p:tagLst>
</file>

<file path=ppt/tags/tag4.xml><?xml version="1.0" encoding="utf-8"?>
<p:tagLst xmlns:p="http://schemas.openxmlformats.org/presentationml/2006/main">
  <p:tag name="AS_UNIQUEID" val="18997"/>
</p:tagLst>
</file>

<file path=ppt/tags/tag5.xml><?xml version="1.0" encoding="utf-8"?>
<p:tagLst xmlns:p="http://schemas.openxmlformats.org/presentationml/2006/main">
  <p:tag name="AS_UNIQUEID" val="18998"/>
</p:tagLst>
</file>

<file path=ppt/tags/tag6.xml><?xml version="1.0" encoding="utf-8"?>
<p:tagLst xmlns:p="http://schemas.openxmlformats.org/presentationml/2006/main">
  <p:tag name="AS_UNIQUEID" val="18999"/>
</p:tagLst>
</file>

<file path=ppt/tags/tag7.xml><?xml version="1.0" encoding="utf-8"?>
<p:tagLst xmlns:p="http://schemas.openxmlformats.org/presentationml/2006/main">
  <p:tag name="AS_UNIQUEID" val="19000"/>
</p:tagLst>
</file>

<file path=ppt/tags/tag8.xml><?xml version="1.0" encoding="utf-8"?>
<p:tagLst xmlns:p="http://schemas.openxmlformats.org/presentationml/2006/main">
  <p:tag name="AS_UNIQUEID" val="19001"/>
</p:tagLst>
</file>

<file path=ppt/tags/tag9.xml><?xml version="1.0" encoding="utf-8"?>
<p:tagLst xmlns:p="http://schemas.openxmlformats.org/presentationml/2006/main">
  <p:tag name="AS_UNIQUEID" val="19002"/>
</p:tagLst>
</file>

<file path=ppt/tags/tag10.xml><?xml version="1.0" encoding="utf-8"?>
<p:tagLst xmlns:p="http://schemas.openxmlformats.org/presentationml/2006/main">
  <p:tag name="AS_UNIQUEID" val="19003"/>
</p:tagLst>
</file>

<file path=ppt/tags/tag11.xml><?xml version="1.0" encoding="utf-8"?>
<p:tagLst xmlns:p="http://schemas.openxmlformats.org/presentationml/2006/main">
  <p:tag name="AS_UNIQUEID" val="19004"/>
</p:tagLst>
</file>

<file path=ppt/tags/tag12.xml><?xml version="1.0" encoding="utf-8"?>
<p:tagLst xmlns:p="http://schemas.openxmlformats.org/presentationml/2006/main">
  <p:tag name="AS_UNIQUEID" val="19005"/>
</p:tagLst>
</file>

<file path=ppt/tags/tag13.xml><?xml version="1.0" encoding="utf-8"?>
<p:tagLst xmlns:p="http://schemas.openxmlformats.org/presentationml/2006/main">
  <p:tag name="AS_UNIQUEID" val="19006"/>
</p:tagLst>
</file>

<file path=ppt/tags/tag14.xml><?xml version="1.0" encoding="utf-8"?>
<p:tagLst xmlns:p="http://schemas.openxmlformats.org/presentationml/2006/main">
  <p:tag name="AS_UNIQUEID" val="19007"/>
</p:tagLst>
</file>

<file path=ppt/tags/tag15.xml><?xml version="1.0" encoding="utf-8"?>
<p:tagLst xmlns:p="http://schemas.openxmlformats.org/presentationml/2006/main">
  <p:tag name="AS_UNIQUEID" val="19008"/>
</p:tagLst>
</file>

<file path=ppt/tags/tag16.xml><?xml version="1.0" encoding="utf-8"?>
<p:tagLst xmlns:p="http://schemas.openxmlformats.org/presentationml/2006/main">
  <p:tag name="AS_UNIQUEID" val="19009"/>
</p:tagLst>
</file>

<file path=ppt/tags/tag17.xml><?xml version="1.0" encoding="utf-8"?>
<p:tagLst xmlns:p="http://schemas.openxmlformats.org/presentationml/2006/main">
  <p:tag name="AS_UNIQUEID" val="19010"/>
</p:tagLst>
</file>

<file path=ppt/tags/tag18.xml><?xml version="1.0" encoding="utf-8"?>
<p:tagLst xmlns:p="http://schemas.openxmlformats.org/presentationml/2006/main">
  <p:tag name="AS_UNIQUEID" val="19011"/>
</p:tagLst>
</file>

<file path=ppt/tags/tag19.xml><?xml version="1.0" encoding="utf-8"?>
<p:tagLst xmlns:p="http://schemas.openxmlformats.org/presentationml/2006/main">
  <p:tag name="AS_UNIQUEID" val="19012"/>
</p:tagLst>
</file>

<file path=ppt/tags/tag20.xml><?xml version="1.0" encoding="utf-8"?>
<p:tagLst xmlns:p="http://schemas.openxmlformats.org/presentationml/2006/main">
  <p:tag name="AS_UNIQUEID" val="19013"/>
</p:tagLst>
</file>

<file path=ppt/tags/tag21.xml><?xml version="1.0" encoding="utf-8"?>
<p:tagLst xmlns:p="http://schemas.openxmlformats.org/presentationml/2006/main">
  <p:tag name="AS_UNIQUEID" val="19014"/>
</p:tagLst>
</file>

<file path=ppt/tags/tag22.xml><?xml version="1.0" encoding="utf-8"?>
<p:tagLst xmlns:p="http://schemas.openxmlformats.org/presentationml/2006/main">
  <p:tag name="AS_UNIQUEID" val="19015"/>
</p:tagLst>
</file>

<file path=ppt/tags/tag23.xml><?xml version="1.0" encoding="utf-8"?>
<p:tagLst xmlns:p="http://schemas.openxmlformats.org/presentationml/2006/main">
  <p:tag name="AS_UNIQUEID" val="19016"/>
</p:tagLst>
</file>

<file path=ppt/tags/tag24.xml><?xml version="1.0" encoding="utf-8"?>
<p:tagLst xmlns:p="http://schemas.openxmlformats.org/presentationml/2006/main">
  <p:tag name="AS_UNIQUEID" val="19017"/>
</p:tagLst>
</file>

<file path=ppt/tags/tag25.xml><?xml version="1.0" encoding="utf-8"?>
<p:tagLst xmlns:p="http://schemas.openxmlformats.org/presentationml/2006/main">
  <p:tag name="AS_UNIQUEID" val="19018"/>
</p:tagLst>
</file>

<file path=ppt/tags/tag26.xml><?xml version="1.0" encoding="utf-8"?>
<p:tagLst xmlns:p="http://schemas.openxmlformats.org/presentationml/2006/main">
  <p:tag name="AS_UNIQUEID" val="19019"/>
</p:tagLst>
</file>

<file path=ppt/tags/tag27.xml><?xml version="1.0" encoding="utf-8"?>
<p:tagLst xmlns:p="http://schemas.openxmlformats.org/presentationml/2006/main">
  <p:tag name="AS_UNIQUEID" val="19020"/>
</p:tagLst>
</file>

<file path=ppt/tags/tag28.xml><?xml version="1.0" encoding="utf-8"?>
<p:tagLst xmlns:p="http://schemas.openxmlformats.org/presentationml/2006/main">
  <p:tag name="AS_UNIQUEID" val="19021"/>
</p:tagLst>
</file>

<file path=ppt/tags/tag29.xml><?xml version="1.0" encoding="utf-8"?>
<p:tagLst xmlns:p="http://schemas.openxmlformats.org/presentationml/2006/main">
  <p:tag name="AS_UNIQUEID" val="19022"/>
</p:tagLst>
</file>

<file path=ppt/tags/tag30.xml><?xml version="1.0" encoding="utf-8"?>
<p:tagLst xmlns:p="http://schemas.openxmlformats.org/presentationml/2006/main">
  <p:tag name="AS_UNIQUEID" val="19023"/>
</p:tagLst>
</file>

<file path=ppt/tags/tag31.xml><?xml version="1.0" encoding="utf-8"?>
<p:tagLst xmlns:p="http://schemas.openxmlformats.org/presentationml/2006/main">
  <p:tag name="AS_UNIQUEID" val="19024"/>
</p:tagLst>
</file>

<file path=ppt/tags/tag32.xml><?xml version="1.0" encoding="utf-8"?>
<p:tagLst xmlns:p="http://schemas.openxmlformats.org/presentationml/2006/main">
  <p:tag name="AS_UNIQUEID" val="19025"/>
</p:tagLst>
</file>

<file path=ppt/tags/tag33.xml><?xml version="1.0" encoding="utf-8"?>
<p:tagLst xmlns:p="http://schemas.openxmlformats.org/presentationml/2006/main">
  <p:tag name="AS_UNIQUEID" val="19026"/>
</p:tagLst>
</file>

<file path=ppt/tags/tag34.xml><?xml version="1.0" encoding="utf-8"?>
<p:tagLst xmlns:p="http://schemas.openxmlformats.org/presentationml/2006/main">
  <p:tag name="AS_UNIQUEID" val="19027"/>
</p:tagLst>
</file>

<file path=ppt/tags/tag35.xml><?xml version="1.0" encoding="utf-8"?>
<p:tagLst xmlns:p="http://schemas.openxmlformats.org/presentationml/2006/main">
  <p:tag name="AS_UNIQUEID" val="19028"/>
</p:tagLst>
</file>

<file path=ppt/tags/tag36.xml><?xml version="1.0" encoding="utf-8"?>
<p:tagLst xmlns:p="http://schemas.openxmlformats.org/presentationml/2006/main">
  <p:tag name="AS_UNIQUEID" val="19029"/>
</p:tagLst>
</file>

<file path=ppt/tags/tag37.xml><?xml version="1.0" encoding="utf-8"?>
<p:tagLst xmlns:p="http://schemas.openxmlformats.org/presentationml/2006/main">
  <p:tag name="AS_UNIQUEID" val="19030"/>
</p:tagLst>
</file>

<file path=ppt/tags/tag38.xml><?xml version="1.0" encoding="utf-8"?>
<p:tagLst xmlns:p="http://schemas.openxmlformats.org/presentationml/2006/main">
  <p:tag name="AS_UNIQUEID" val="19031"/>
</p:tagLst>
</file>

<file path=ppt/tags/tag39.xml><?xml version="1.0" encoding="utf-8"?>
<p:tagLst xmlns:p="http://schemas.openxmlformats.org/presentationml/2006/main">
  <p:tag name="AS_UNIQUEID" val="19032"/>
</p:tagLst>
</file>

<file path=ppt/tags/tag40.xml><?xml version="1.0" encoding="utf-8"?>
<p:tagLst xmlns:p="http://schemas.openxmlformats.org/presentationml/2006/main">
  <p:tag name="AS_UNIQUEID" val="19033"/>
</p:tagLst>
</file>

<file path=ppt/tags/tag41.xml><?xml version="1.0" encoding="utf-8"?>
<p:tagLst xmlns:p="http://schemas.openxmlformats.org/presentationml/2006/main">
  <p:tag name="AS_UNIQUEID" val="19034"/>
</p:tagLst>
</file>

<file path=ppt/tags/tag42.xml><?xml version="1.0" encoding="utf-8"?>
<p:tagLst xmlns:p="http://schemas.openxmlformats.org/presentationml/2006/main">
  <p:tag name="AS_UNIQUEID" val="19035"/>
</p:tagLst>
</file>

<file path=ppt/tags/tag43.xml><?xml version="1.0" encoding="utf-8"?>
<p:tagLst xmlns:p="http://schemas.openxmlformats.org/presentationml/2006/main">
  <p:tag name="AS_UNIQUEID" val="19036"/>
</p:tagLst>
</file>

<file path=ppt/tags/tag44.xml><?xml version="1.0" encoding="utf-8"?>
<p:tagLst xmlns:p="http://schemas.openxmlformats.org/presentationml/2006/main">
  <p:tag name="AS_UNIQUEID" val="19037"/>
</p:tagLst>
</file>

<file path=ppt/tags/tag45.xml><?xml version="1.0" encoding="utf-8"?>
<p:tagLst xmlns:p="http://schemas.openxmlformats.org/presentationml/2006/main">
  <p:tag name="AS_UNIQUEID" val="19038"/>
</p:tagLst>
</file>

<file path=ppt/tags/tag46.xml><?xml version="1.0" encoding="utf-8"?>
<p:tagLst xmlns:p="http://schemas.openxmlformats.org/presentationml/2006/main">
  <p:tag name="AS_UNIQUEID" val="19039"/>
</p:tagLst>
</file>

<file path=ppt/tags/tag47.xml><?xml version="1.0" encoding="utf-8"?>
<p:tagLst xmlns:p="http://schemas.openxmlformats.org/presentationml/2006/main">
  <p:tag name="AS_UNIQUEID" val="19040"/>
</p:tagLst>
</file>

<file path=ppt/tags/tag48.xml><?xml version="1.0" encoding="utf-8"?>
<p:tagLst xmlns:p="http://schemas.openxmlformats.org/presentationml/2006/main">
  <p:tag name="AS_UNIQUEID" val="19041"/>
</p:tagLst>
</file>

<file path=ppt/tags/tag49.xml><?xml version="1.0" encoding="utf-8"?>
<p:tagLst xmlns:p="http://schemas.openxmlformats.org/presentationml/2006/main">
  <p:tag name="AS_UNIQUEID" val="19042"/>
</p:tagLst>
</file>

<file path=ppt/tags/tag50.xml><?xml version="1.0" encoding="utf-8"?>
<p:tagLst xmlns:p="http://schemas.openxmlformats.org/presentationml/2006/main">
  <p:tag name="AS_UNIQUEID" val="19043"/>
</p:tagLst>
</file>

<file path=ppt/tags/tag51.xml><?xml version="1.0" encoding="utf-8"?>
<p:tagLst xmlns:p="http://schemas.openxmlformats.org/presentationml/2006/main">
  <p:tag name="AS_UNIQUEID" val="19044"/>
</p:tagLst>
</file>

<file path=ppt/tags/tag52.xml><?xml version="1.0" encoding="utf-8"?>
<p:tagLst xmlns:p="http://schemas.openxmlformats.org/presentationml/2006/main">
  <p:tag name="AS_UNIQUEID" val="19045"/>
</p:tagLst>
</file>

<file path=ppt/tags/tag53.xml><?xml version="1.0" encoding="utf-8"?>
<p:tagLst xmlns:p="http://schemas.openxmlformats.org/presentationml/2006/main">
  <p:tag name="AS_UNIQUEID" val="19046"/>
</p:tagLst>
</file>

<file path=ppt/tags/tag54.xml><?xml version="1.0" encoding="utf-8"?>
<p:tagLst xmlns:p="http://schemas.openxmlformats.org/presentationml/2006/main">
  <p:tag name="AS_UNIQUEID" val="19047"/>
</p:tagLst>
</file>

<file path=ppt/tags/tag55.xml><?xml version="1.0" encoding="utf-8"?>
<p:tagLst xmlns:p="http://schemas.openxmlformats.org/presentationml/2006/main">
  <p:tag name="AS_UNIQUEID" val="19048"/>
</p:tagLst>
</file>

<file path=ppt/tags/tag56.xml><?xml version="1.0" encoding="utf-8"?>
<p:tagLst xmlns:p="http://schemas.openxmlformats.org/presentationml/2006/main">
  <p:tag name="AS_UNIQUEID" val="19049"/>
</p:tagLst>
</file>

<file path=ppt/tags/tag57.xml><?xml version="1.0" encoding="utf-8"?>
<p:tagLst xmlns:p="http://schemas.openxmlformats.org/presentationml/2006/main">
  <p:tag name="AS_UNIQUEID" val="19050"/>
</p:tagLst>
</file>

<file path=ppt/tags/tag58.xml><?xml version="1.0" encoding="utf-8"?>
<p:tagLst xmlns:p="http://schemas.openxmlformats.org/presentationml/2006/main">
  <p:tag name="AS_UNIQUEID" val="19051"/>
</p:tagLst>
</file>

<file path=ppt/tags/tag59.xml><?xml version="1.0" encoding="utf-8"?>
<p:tagLst xmlns:p="http://schemas.openxmlformats.org/presentationml/2006/main">
  <p:tag name="AS_UNIQUEID" val="19052"/>
</p:tagLst>
</file>

<file path=ppt/tags/tag60.xml><?xml version="1.0" encoding="utf-8"?>
<p:tagLst xmlns:p="http://schemas.openxmlformats.org/presentationml/2006/main">
  <p:tag name="AS_UNIQUEID" val="19053"/>
</p:tagLst>
</file>

<file path=ppt/tags/tag61.xml><?xml version="1.0" encoding="utf-8"?>
<p:tagLst xmlns:p="http://schemas.openxmlformats.org/presentationml/2006/main">
  <p:tag name="AS_UNIQUEID" val="19054"/>
</p:tagLst>
</file>

<file path=ppt/tags/tag62.xml><?xml version="1.0" encoding="utf-8"?>
<p:tagLst xmlns:p="http://schemas.openxmlformats.org/presentationml/2006/main">
  <p:tag name="AS_UNIQUEID" val="19055"/>
</p:tagLst>
</file>

<file path=ppt/tags/tag63.xml><?xml version="1.0" encoding="utf-8"?>
<p:tagLst xmlns:p="http://schemas.openxmlformats.org/presentationml/2006/main">
  <p:tag name="AS_UNIQUEID" val="19056"/>
</p:tagLst>
</file>

<file path=ppt/tags/tag64.xml><?xml version="1.0" encoding="utf-8"?>
<p:tagLst xmlns:p="http://schemas.openxmlformats.org/presentationml/2006/main">
  <p:tag name="AS_UNIQUEID" val="19057"/>
</p:tagLst>
</file>

<file path=ppt/tags/tag65.xml><?xml version="1.0" encoding="utf-8"?>
<p:tagLst xmlns:p="http://schemas.openxmlformats.org/presentationml/2006/main">
  <p:tag name="AS_UNIQUEID" val="19058"/>
</p:tagLst>
</file>

<file path=ppt/tags/tag66.xml><?xml version="1.0" encoding="utf-8"?>
<p:tagLst xmlns:p="http://schemas.openxmlformats.org/presentationml/2006/main">
  <p:tag name="AS_UNIQUEID" val="19059"/>
</p:tagLst>
</file>

<file path=ppt/tags/tag67.xml><?xml version="1.0" encoding="utf-8"?>
<p:tagLst xmlns:p="http://schemas.openxmlformats.org/presentationml/2006/main">
  <p:tag name="AS_UNIQUEID" val="19060"/>
</p:tagLst>
</file>

<file path=ppt/tags/tag68.xml><?xml version="1.0" encoding="utf-8"?>
<p:tagLst xmlns:p="http://schemas.openxmlformats.org/presentationml/2006/main">
  <p:tag name="AS_UNIQUEID" val="19061"/>
</p:tagLst>
</file>

<file path=ppt/tags/tag69.xml><?xml version="1.0" encoding="utf-8"?>
<p:tagLst xmlns:p="http://schemas.openxmlformats.org/presentationml/2006/main">
  <p:tag name="AS_UNIQUEID" val="19062"/>
</p:tagLst>
</file>

<file path=ppt/tags/tag70.xml><?xml version="1.0" encoding="utf-8"?>
<p:tagLst xmlns:p="http://schemas.openxmlformats.org/presentationml/2006/main">
  <p:tag name="AS_UNIQUEID" val="19063"/>
</p:tagLst>
</file>

<file path=ppt/tags/tag71.xml><?xml version="1.0" encoding="utf-8"?>
<p:tagLst xmlns:p="http://schemas.openxmlformats.org/presentationml/2006/main">
  <p:tag name="AS_UNIQUEID" val="19064"/>
</p:tagLst>
</file>

<file path=ppt/tags/tag72.xml><?xml version="1.0" encoding="utf-8"?>
<p:tagLst xmlns:p="http://schemas.openxmlformats.org/presentationml/2006/main">
  <p:tag name="AS_UNIQUEID" val="19065"/>
</p:tagLst>
</file>

<file path=ppt/tags/tag73.xml><?xml version="1.0" encoding="utf-8"?>
<p:tagLst xmlns:p="http://schemas.openxmlformats.org/presentationml/2006/main">
  <p:tag name="AS_UNIQUEID" val="19066"/>
</p:tagLst>
</file>

<file path=ppt/tags/tag74.xml><?xml version="1.0" encoding="utf-8"?>
<p:tagLst xmlns:p="http://schemas.openxmlformats.org/presentationml/2006/main">
  <p:tag name="AS_UNIQUEID" val="19067"/>
</p:tagLst>
</file>

<file path=ppt/tags/tag75.xml><?xml version="1.0" encoding="utf-8"?>
<p:tagLst xmlns:p="http://schemas.openxmlformats.org/presentationml/2006/main">
  <p:tag name="AS_UNIQUEID" val="19068"/>
</p:tagLst>
</file>

<file path=ppt/tags/tag76.xml><?xml version="1.0" encoding="utf-8"?>
<p:tagLst xmlns:p="http://schemas.openxmlformats.org/presentationml/2006/main">
  <p:tag name="AS_UNIQUEID" val="18704"/>
</p:tagLst>
</file>

<file path=ppt/tags/tag77.xml><?xml version="1.0" encoding="utf-8"?>
<p:tagLst xmlns:p="http://schemas.openxmlformats.org/presentationml/2006/main">
  <p:tag name="AS_UNIQUEID" val="18705"/>
</p:tagLst>
</file>

<file path=ppt/tags/tag78.xml><?xml version="1.0" encoding="utf-8"?>
<p:tagLst xmlns:p="http://schemas.openxmlformats.org/presentationml/2006/main">
  <p:tag name="AS_UNIQUEID" val="18706"/>
</p:tagLst>
</file>

<file path=ppt/tags/tag79.xml><?xml version="1.0" encoding="utf-8"?>
<p:tagLst xmlns:p="http://schemas.openxmlformats.org/presentationml/2006/main">
  <p:tag name="AS_UNIQUEID" val="18707"/>
</p:tagLst>
</file>

<file path=ppt/tags/tag80.xml><?xml version="1.0" encoding="utf-8"?>
<p:tagLst xmlns:p="http://schemas.openxmlformats.org/presentationml/2006/main">
  <p:tag name="AS_UNIQUEID" val="18708"/>
</p:tagLst>
</file>

<file path=ppt/tags/tag81.xml><?xml version="1.0" encoding="utf-8"?>
<p:tagLst xmlns:p="http://schemas.openxmlformats.org/presentationml/2006/main">
  <p:tag name="AS_UNIQUEID" val="18709"/>
</p:tagLst>
</file>

<file path=ppt/tags/tag82.xml><?xml version="1.0" encoding="utf-8"?>
<p:tagLst xmlns:p="http://schemas.openxmlformats.org/presentationml/2006/main">
  <p:tag name="AS_UNIQUEID" val="18710"/>
</p:tagLst>
</file>

<file path=ppt/tags/tag83.xml><?xml version="1.0" encoding="utf-8"?>
<p:tagLst xmlns:p="http://schemas.openxmlformats.org/presentationml/2006/main">
  <p:tag name="AS_UNIQUEID" val="18711"/>
</p:tagLst>
</file>

<file path=ppt/tags/tag84.xml><?xml version="1.0" encoding="utf-8"?>
<p:tagLst xmlns:p="http://schemas.openxmlformats.org/presentationml/2006/main">
  <p:tag name="AS_UNIQUEID" val="18712"/>
</p:tagLst>
</file>

<file path=ppt/tags/tag85.xml><?xml version="1.0" encoding="utf-8"?>
<p:tagLst xmlns:p="http://schemas.openxmlformats.org/presentationml/2006/main">
  <p:tag name="AS_UNIQUEID" val="18713"/>
</p:tagLst>
</file>

<file path=ppt/tags/tag86.xml><?xml version="1.0" encoding="utf-8"?>
<p:tagLst xmlns:p="http://schemas.openxmlformats.org/presentationml/2006/main">
  <p:tag name="AS_UNIQUEID" val="18714"/>
</p:tagLst>
</file>

<file path=ppt/tags/tag87.xml><?xml version="1.0" encoding="utf-8"?>
<p:tagLst xmlns:p="http://schemas.openxmlformats.org/presentationml/2006/main">
  <p:tag name="AS_UNIQUEID" val="18715"/>
</p:tagLst>
</file>

<file path=ppt/tags/tag88.xml><?xml version="1.0" encoding="utf-8"?>
<p:tagLst xmlns:p="http://schemas.openxmlformats.org/presentationml/2006/main">
  <p:tag name="AS_UNIQUEID" val="18716"/>
</p:tagLst>
</file>

<file path=ppt/tags/tag89.xml><?xml version="1.0" encoding="utf-8"?>
<p:tagLst xmlns:p="http://schemas.openxmlformats.org/presentationml/2006/main">
  <p:tag name="AS_UNIQUEID" val="18717"/>
</p:tagLst>
</file>

<file path=ppt/tags/tag90.xml><?xml version="1.0" encoding="utf-8"?>
<p:tagLst xmlns:p="http://schemas.openxmlformats.org/presentationml/2006/main">
  <p:tag name="AS_UNIQUEID" val="18718"/>
</p:tagLst>
</file>

<file path=ppt/tags/tag91.xml><?xml version="1.0" encoding="utf-8"?>
<p:tagLst xmlns:p="http://schemas.openxmlformats.org/presentationml/2006/main">
  <p:tag name="AS_UNIQUEID" val="18719"/>
</p:tagLst>
</file>

<file path=ppt/tags/tag92.xml><?xml version="1.0" encoding="utf-8"?>
<p:tagLst xmlns:p="http://schemas.openxmlformats.org/presentationml/2006/main">
  <p:tag name="AS_UNIQUEID" val="18720"/>
</p:tagLst>
</file>

<file path=ppt/tags/tag93.xml><?xml version="1.0" encoding="utf-8"?>
<p:tagLst xmlns:p="http://schemas.openxmlformats.org/presentationml/2006/main">
  <p:tag name="AS_UNIQUEID" val="18721"/>
</p:tagLst>
</file>

<file path=ppt/tags/tag94.xml><?xml version="1.0" encoding="utf-8"?>
<p:tagLst xmlns:p="http://schemas.openxmlformats.org/presentationml/2006/main">
  <p:tag name="AS_UNIQUEID" val="18722"/>
</p:tagLst>
</file>

<file path=ppt/tags/tag95.xml><?xml version="1.0" encoding="utf-8"?>
<p:tagLst xmlns:p="http://schemas.openxmlformats.org/presentationml/2006/main">
  <p:tag name="AS_UNIQUEID" val="18723"/>
</p:tagLst>
</file>

<file path=ppt/tags/tag96.xml><?xml version="1.0" encoding="utf-8"?>
<p:tagLst xmlns:p="http://schemas.openxmlformats.org/presentationml/2006/main">
  <p:tag name="AS_UNIQUEID" val="18724"/>
</p:tagLst>
</file>

<file path=ppt/tags/tag97.xml><?xml version="1.0" encoding="utf-8"?>
<p:tagLst xmlns:p="http://schemas.openxmlformats.org/presentationml/2006/main">
  <p:tag name="AS_UNIQUEID" val="18725"/>
</p:tagLst>
</file>

<file path=ppt/tags/tag98.xml><?xml version="1.0" encoding="utf-8"?>
<p:tagLst xmlns:p="http://schemas.openxmlformats.org/presentationml/2006/main">
  <p:tag name="AS_UNIQUEID" val="18726"/>
</p:tagLst>
</file>

<file path=ppt/tags/tag99.xml><?xml version="1.0" encoding="utf-8"?>
<p:tagLst xmlns:p="http://schemas.openxmlformats.org/presentationml/2006/main">
  <p:tag name="AS_UNIQUEID" val="18727"/>
</p:tagLst>
</file>

<file path=ppt/tags/tag100.xml><?xml version="1.0" encoding="utf-8"?>
<p:tagLst xmlns:p="http://schemas.openxmlformats.org/presentationml/2006/main">
  <p:tag name="AS_UNIQUEID" val="18728"/>
</p:tagLst>
</file>

<file path=ppt/tags/tag101.xml><?xml version="1.0" encoding="utf-8"?>
<p:tagLst xmlns:p="http://schemas.openxmlformats.org/presentationml/2006/main">
  <p:tag name="AS_UNIQUEID" val="18729"/>
</p:tagLst>
</file>

<file path=ppt/tags/tag102.xml><?xml version="1.0" encoding="utf-8"?>
<p:tagLst xmlns:p="http://schemas.openxmlformats.org/presentationml/2006/main">
  <p:tag name="AS_UNIQUEID" val="18730"/>
</p:tagLst>
</file>

<file path=ppt/tags/tag103.xml><?xml version="1.0" encoding="utf-8"?>
<p:tagLst xmlns:p="http://schemas.openxmlformats.org/presentationml/2006/main">
  <p:tag name="AS_UNIQUEID" val="18731"/>
</p:tagLst>
</file>

<file path=ppt/tags/tag104.xml><?xml version="1.0" encoding="utf-8"?>
<p:tagLst xmlns:p="http://schemas.openxmlformats.org/presentationml/2006/main">
  <p:tag name="AS_UNIQUEID" val="18732"/>
</p:tagLst>
</file>

<file path=ppt/tags/tag105.xml><?xml version="1.0" encoding="utf-8"?>
<p:tagLst xmlns:p="http://schemas.openxmlformats.org/presentationml/2006/main">
  <p:tag name="AS_UNIQUEID" val="18733"/>
</p:tagLst>
</file>

<file path=ppt/tags/tag106.xml><?xml version="1.0" encoding="utf-8"?>
<p:tagLst xmlns:p="http://schemas.openxmlformats.org/presentationml/2006/main">
  <p:tag name="AS_UNIQUEID" val="18734"/>
</p:tagLst>
</file>

<file path=ppt/tags/tag107.xml><?xml version="1.0" encoding="utf-8"?>
<p:tagLst xmlns:p="http://schemas.openxmlformats.org/presentationml/2006/main">
  <p:tag name="AS_UNIQUEID" val="18735"/>
</p:tagLst>
</file>

<file path=ppt/tags/tag108.xml><?xml version="1.0" encoding="utf-8"?>
<p:tagLst xmlns:p="http://schemas.openxmlformats.org/presentationml/2006/main">
  <p:tag name="AS_UNIQUEID" val="18736"/>
</p:tagLst>
</file>

<file path=ppt/tags/tag109.xml><?xml version="1.0" encoding="utf-8"?>
<p:tagLst xmlns:p="http://schemas.openxmlformats.org/presentationml/2006/main">
  <p:tag name="AS_UNIQUEID" val="18737"/>
</p:tagLst>
</file>

<file path=ppt/tags/tag110.xml><?xml version="1.0" encoding="utf-8"?>
<p:tagLst xmlns:p="http://schemas.openxmlformats.org/presentationml/2006/main">
  <p:tag name="AS_UNIQUEID" val="18738"/>
</p:tagLst>
</file>

<file path=ppt/tags/tag111.xml><?xml version="1.0" encoding="utf-8"?>
<p:tagLst xmlns:p="http://schemas.openxmlformats.org/presentationml/2006/main">
  <p:tag name="AS_UNIQUEID" val="18739"/>
</p:tagLst>
</file>

<file path=ppt/tags/tag112.xml><?xml version="1.0" encoding="utf-8"?>
<p:tagLst xmlns:p="http://schemas.openxmlformats.org/presentationml/2006/main">
  <p:tag name="AS_UNIQUEID" val="18740"/>
</p:tagLst>
</file>

<file path=ppt/tags/tag113.xml><?xml version="1.0" encoding="utf-8"?>
<p:tagLst xmlns:p="http://schemas.openxmlformats.org/presentationml/2006/main">
  <p:tag name="AS_UNIQUEID" val="18741"/>
</p:tagLst>
</file>

<file path=ppt/tags/tag114.xml><?xml version="1.0" encoding="utf-8"?>
<p:tagLst xmlns:p="http://schemas.openxmlformats.org/presentationml/2006/main">
  <p:tag name="AS_UNIQUEID" val="18742"/>
</p:tagLst>
</file>

<file path=ppt/tags/tag115.xml><?xml version="1.0" encoding="utf-8"?>
<p:tagLst xmlns:p="http://schemas.openxmlformats.org/presentationml/2006/main">
  <p:tag name="AS_UNIQUEID" val="18743"/>
</p:tagLst>
</file>

<file path=ppt/tags/tag116.xml><?xml version="1.0" encoding="utf-8"?>
<p:tagLst xmlns:p="http://schemas.openxmlformats.org/presentationml/2006/main">
  <p:tag name="AS_UNIQUEID" val="18744"/>
</p:tagLst>
</file>

<file path=ppt/tags/tag117.xml><?xml version="1.0" encoding="utf-8"?>
<p:tagLst xmlns:p="http://schemas.openxmlformats.org/presentationml/2006/main">
  <p:tag name="AS_UNIQUEID" val="18745"/>
</p:tagLst>
</file>

<file path=ppt/tags/tag118.xml><?xml version="1.0" encoding="utf-8"?>
<p:tagLst xmlns:p="http://schemas.openxmlformats.org/presentationml/2006/main">
  <p:tag name="AS_UNIQUEID" val="18746"/>
</p:tagLst>
</file>

<file path=ppt/tags/tag119.xml><?xml version="1.0" encoding="utf-8"?>
<p:tagLst xmlns:p="http://schemas.openxmlformats.org/presentationml/2006/main">
  <p:tag name="AS_UNIQUEID" val="18747"/>
</p:tagLst>
</file>

<file path=ppt/tags/tag120.xml><?xml version="1.0" encoding="utf-8"?>
<p:tagLst xmlns:p="http://schemas.openxmlformats.org/presentationml/2006/main">
  <p:tag name="AS_UNIQUEID" val="18748"/>
</p:tagLst>
</file>

<file path=ppt/tags/tag121.xml><?xml version="1.0" encoding="utf-8"?>
<p:tagLst xmlns:p="http://schemas.openxmlformats.org/presentationml/2006/main">
  <p:tag name="AS_UNIQUEID" val="18749"/>
</p:tagLst>
</file>

<file path=ppt/tags/tag122.xml><?xml version="1.0" encoding="utf-8"?>
<p:tagLst xmlns:p="http://schemas.openxmlformats.org/presentationml/2006/main">
  <p:tag name="AS_UNIQUEID" val="18750"/>
</p:tagLst>
</file>

<file path=ppt/tags/tag123.xml><?xml version="1.0" encoding="utf-8"?>
<p:tagLst xmlns:p="http://schemas.openxmlformats.org/presentationml/2006/main">
  <p:tag name="AS_UNIQUEID" val="18751"/>
</p:tagLst>
</file>

<file path=ppt/tags/tag124.xml><?xml version="1.0" encoding="utf-8"?>
<p:tagLst xmlns:p="http://schemas.openxmlformats.org/presentationml/2006/main">
  <p:tag name="AS_UNIQUEID" val="18752"/>
</p:tagLst>
</file>

<file path=ppt/tags/tag125.xml><?xml version="1.0" encoding="utf-8"?>
<p:tagLst xmlns:p="http://schemas.openxmlformats.org/presentationml/2006/main">
  <p:tag name="AS_UNIQUEID" val="18753"/>
</p:tagLst>
</file>

<file path=ppt/tags/tag126.xml><?xml version="1.0" encoding="utf-8"?>
<p:tagLst xmlns:p="http://schemas.openxmlformats.org/presentationml/2006/main">
  <p:tag name="AS_UNIQUEID" val="18754"/>
</p:tagLst>
</file>

<file path=ppt/tags/tag127.xml><?xml version="1.0" encoding="utf-8"?>
<p:tagLst xmlns:p="http://schemas.openxmlformats.org/presentationml/2006/main">
  <p:tag name="AS_UNIQUEID" val="18755"/>
</p:tagLst>
</file>

<file path=ppt/tags/tag128.xml><?xml version="1.0" encoding="utf-8"?>
<p:tagLst xmlns:p="http://schemas.openxmlformats.org/presentationml/2006/main">
  <p:tag name="AS_UNIQUEID" val="18756"/>
</p:tagLst>
</file>

<file path=ppt/tags/tag129.xml><?xml version="1.0" encoding="utf-8"?>
<p:tagLst xmlns:p="http://schemas.openxmlformats.org/presentationml/2006/main">
  <p:tag name="AS_UNIQUEID" val="18757"/>
</p:tagLst>
</file>

<file path=ppt/tags/tag130.xml><?xml version="1.0" encoding="utf-8"?>
<p:tagLst xmlns:p="http://schemas.openxmlformats.org/presentationml/2006/main">
  <p:tag name="AS_UNIQUEID" val="18758"/>
</p:tagLst>
</file>

<file path=ppt/tags/tag131.xml><?xml version="1.0" encoding="utf-8"?>
<p:tagLst xmlns:p="http://schemas.openxmlformats.org/presentationml/2006/main">
  <p:tag name="AS_UNIQUEID" val="18759"/>
</p:tagLst>
</file>

<file path=ppt/tags/tag132.xml><?xml version="1.0" encoding="utf-8"?>
<p:tagLst xmlns:p="http://schemas.openxmlformats.org/presentationml/2006/main">
  <p:tag name="AS_UNIQUEID" val="18760"/>
</p:tagLst>
</file>

<file path=ppt/tags/tag133.xml><?xml version="1.0" encoding="utf-8"?>
<p:tagLst xmlns:p="http://schemas.openxmlformats.org/presentationml/2006/main">
  <p:tag name="AS_UNIQUEID" val="18761"/>
</p:tagLst>
</file>

<file path=ppt/tags/tag134.xml><?xml version="1.0" encoding="utf-8"?>
<p:tagLst xmlns:p="http://schemas.openxmlformats.org/presentationml/2006/main">
  <p:tag name="AS_UNIQUEID" val="18762"/>
</p:tagLst>
</file>

<file path=ppt/tags/tag135.xml><?xml version="1.0" encoding="utf-8"?>
<p:tagLst xmlns:p="http://schemas.openxmlformats.org/presentationml/2006/main">
  <p:tag name="AS_UNIQUEID" val="18763"/>
</p:tagLst>
</file>

<file path=ppt/tags/tag136.xml><?xml version="1.0" encoding="utf-8"?>
<p:tagLst xmlns:p="http://schemas.openxmlformats.org/presentationml/2006/main">
  <p:tag name="AS_UNIQUEID" val="18764"/>
</p:tagLst>
</file>

<file path=ppt/tags/tag137.xml><?xml version="1.0" encoding="utf-8"?>
<p:tagLst xmlns:p="http://schemas.openxmlformats.org/presentationml/2006/main">
  <p:tag name="AS_UNIQUEID" val="18765"/>
</p:tagLst>
</file>

<file path=ppt/tags/tag138.xml><?xml version="1.0" encoding="utf-8"?>
<p:tagLst xmlns:p="http://schemas.openxmlformats.org/presentationml/2006/main">
  <p:tag name="AS_UNIQUEID" val="18766"/>
</p:tagLst>
</file>

<file path=ppt/tags/tag139.xml><?xml version="1.0" encoding="utf-8"?>
<p:tagLst xmlns:p="http://schemas.openxmlformats.org/presentationml/2006/main">
  <p:tag name="AS_UNIQUEID" val="18767"/>
</p:tagLst>
</file>

<file path=ppt/tags/tag140.xml><?xml version="1.0" encoding="utf-8"?>
<p:tagLst xmlns:p="http://schemas.openxmlformats.org/presentationml/2006/main">
  <p:tag name="AS_UNIQUEID" val="18768"/>
</p:tagLst>
</file>

<file path=ppt/tags/tag141.xml><?xml version="1.0" encoding="utf-8"?>
<p:tagLst xmlns:p="http://schemas.openxmlformats.org/presentationml/2006/main">
  <p:tag name="AS_UNIQUEID" val="18769"/>
</p:tagLst>
</file>

<file path=ppt/tags/tag142.xml><?xml version="1.0" encoding="utf-8"?>
<p:tagLst xmlns:p="http://schemas.openxmlformats.org/presentationml/2006/main">
  <p:tag name="AS_UNIQUEID" val="18770"/>
</p:tagLst>
</file>

<file path=ppt/tags/tag143.xml><?xml version="1.0" encoding="utf-8"?>
<p:tagLst xmlns:p="http://schemas.openxmlformats.org/presentationml/2006/main">
  <p:tag name="AS_UNIQUEID" val="18771"/>
</p:tagLst>
</file>

<file path=ppt/tags/tag144.xml><?xml version="1.0" encoding="utf-8"?>
<p:tagLst xmlns:p="http://schemas.openxmlformats.org/presentationml/2006/main">
  <p:tag name="AS_UNIQUEID" val="18772"/>
</p:tagLst>
</file>

<file path=ppt/tags/tag145.xml><?xml version="1.0" encoding="utf-8"?>
<p:tagLst xmlns:p="http://schemas.openxmlformats.org/presentationml/2006/main">
  <p:tag name="AS_UNIQUEID" val="18773"/>
</p:tagLst>
</file>

<file path=ppt/tags/tag146.xml><?xml version="1.0" encoding="utf-8"?>
<p:tagLst xmlns:p="http://schemas.openxmlformats.org/presentationml/2006/main">
  <p:tag name="AS_UNIQUEID" val="18774"/>
</p:tagLst>
</file>

<file path=ppt/tags/tag147.xml><?xml version="1.0" encoding="utf-8"?>
<p:tagLst xmlns:p="http://schemas.openxmlformats.org/presentationml/2006/main">
  <p:tag name="AS_UNIQUEID" val="18775"/>
</p:tagLst>
</file>

<file path=ppt/tags/tag148.xml><?xml version="1.0" encoding="utf-8"?>
<p:tagLst xmlns:p="http://schemas.openxmlformats.org/presentationml/2006/main">
  <p:tag name="AS_UNIQUEID" val="18776"/>
</p:tagLst>
</file>

<file path=ppt/tags/tag149.xml><?xml version="1.0" encoding="utf-8"?>
<p:tagLst xmlns:p="http://schemas.openxmlformats.org/presentationml/2006/main">
  <p:tag name="AS_UNIQUEID" val="18777"/>
</p:tagLst>
</file>

<file path=ppt/tags/tag150.xml><?xml version="1.0" encoding="utf-8"?>
<p:tagLst xmlns:p="http://schemas.openxmlformats.org/presentationml/2006/main">
  <p:tag name="AS_UNIQUEID" val="18778"/>
</p:tagLst>
</file>

<file path=ppt/tags/tag151.xml><?xml version="1.0" encoding="utf-8"?>
<p:tagLst xmlns:p="http://schemas.openxmlformats.org/presentationml/2006/main">
  <p:tag name="AS_UNIQUEID" val="18779"/>
</p:tagLst>
</file>

<file path=ppt/tags/tag152.xml><?xml version="1.0" encoding="utf-8"?>
<p:tagLst xmlns:p="http://schemas.openxmlformats.org/presentationml/2006/main">
  <p:tag name="AS_UNIQUEID" val="18780"/>
</p:tagLst>
</file>

<file path=ppt/tags/tag153.xml><?xml version="1.0" encoding="utf-8"?>
<p:tagLst xmlns:p="http://schemas.openxmlformats.org/presentationml/2006/main">
  <p:tag name="AS_UNIQUEID" val="18781"/>
</p:tagLst>
</file>

<file path=ppt/tags/tag154.xml><?xml version="1.0" encoding="utf-8"?>
<p:tagLst xmlns:p="http://schemas.openxmlformats.org/presentationml/2006/main">
  <p:tag name="AS_UNIQUEID" val="18782"/>
</p:tagLst>
</file>

<file path=ppt/tags/tag155.xml><?xml version="1.0" encoding="utf-8"?>
<p:tagLst xmlns:p="http://schemas.openxmlformats.org/presentationml/2006/main">
  <p:tag name="AS_UNIQUEID" val="18783"/>
</p:tagLst>
</file>

<file path=ppt/tags/tag156.xml><?xml version="1.0" encoding="utf-8"?>
<p:tagLst xmlns:p="http://schemas.openxmlformats.org/presentationml/2006/main">
  <p:tag name="AS_UNIQUEID" val="18784"/>
</p:tagLst>
</file>

<file path=ppt/tags/tag157.xml><?xml version="1.0" encoding="utf-8"?>
<p:tagLst xmlns:p="http://schemas.openxmlformats.org/presentationml/2006/main">
  <p:tag name="AS_UNIQUEID" val="18785"/>
</p:tagLst>
</file>

<file path=ppt/tags/tag158.xml><?xml version="1.0" encoding="utf-8"?>
<p:tagLst xmlns:p="http://schemas.openxmlformats.org/presentationml/2006/main">
  <p:tag name="AS_UNIQUEID" val="18786"/>
</p:tagLst>
</file>

<file path=ppt/tags/tag159.xml><?xml version="1.0" encoding="utf-8"?>
<p:tagLst xmlns:p="http://schemas.openxmlformats.org/presentationml/2006/main">
  <p:tag name="AS_UNIQUEID" val="18787"/>
</p:tagLst>
</file>

<file path=ppt/tags/tag160.xml><?xml version="1.0" encoding="utf-8"?>
<p:tagLst xmlns:p="http://schemas.openxmlformats.org/presentationml/2006/main">
  <p:tag name="AS_UNIQUEID" val="18788"/>
</p:tagLst>
</file>

<file path=ppt/tags/tag161.xml><?xml version="1.0" encoding="utf-8"?>
<p:tagLst xmlns:p="http://schemas.openxmlformats.org/presentationml/2006/main">
  <p:tag name="AS_UNIQUEID" val="18789"/>
</p:tagLst>
</file>

<file path=ppt/tags/tag162.xml><?xml version="1.0" encoding="utf-8"?>
<p:tagLst xmlns:p="http://schemas.openxmlformats.org/presentationml/2006/main">
  <p:tag name="AS_UNIQUEID" val="18790"/>
</p:tagLst>
</file>

<file path=ppt/tags/tag163.xml><?xml version="1.0" encoding="utf-8"?>
<p:tagLst xmlns:p="http://schemas.openxmlformats.org/presentationml/2006/main">
  <p:tag name="AS_UNIQUEID" val="18791"/>
</p:tagLst>
</file>

<file path=ppt/tags/tag164.xml><?xml version="1.0" encoding="utf-8"?>
<p:tagLst xmlns:p="http://schemas.openxmlformats.org/presentationml/2006/main">
  <p:tag name="AS_UNIQUEID" val="18792"/>
</p:tagLst>
</file>

<file path=ppt/tags/tag165.xml><?xml version="1.0" encoding="utf-8"?>
<p:tagLst xmlns:p="http://schemas.openxmlformats.org/presentationml/2006/main">
  <p:tag name="AS_UNIQUEID" val="18793"/>
</p:tagLst>
</file>

<file path=ppt/tags/tag166.xml><?xml version="1.0" encoding="utf-8"?>
<p:tagLst xmlns:p="http://schemas.openxmlformats.org/presentationml/2006/main">
  <p:tag name="AS_UNIQUEID" val="9894"/>
  <p:tag name="KSO_WM_BEAUTIFY_FLAG" val=""/>
</p:tagLst>
</file>

<file path=ppt/tags/tag167.xml><?xml version="1.0" encoding="utf-8"?>
<p:tagLst xmlns:p="http://schemas.openxmlformats.org/presentationml/2006/main">
  <p:tag name="AS_UNIQUEID" val="18794"/>
  <p:tag name="KSO_WM_UNIT_PLACING_PICTURE_USER_VIEWPORT" val="{&quot;height&quot;:5751,&quot;width&quot;:19460}"/>
</p:tagLst>
</file>

<file path=ppt/tags/tag168.xml><?xml version="1.0" encoding="utf-8"?>
<p:tagLst xmlns:p="http://schemas.openxmlformats.org/presentationml/2006/main">
  <p:tag name="AS_UNIQUEID" val="18993"/>
</p:tagLst>
</file>

<file path=ppt/tags/tag169.xml><?xml version="1.0" encoding="utf-8"?>
<p:tagLst xmlns:p="http://schemas.openxmlformats.org/presentationml/2006/main">
  <p:tag name="AS_UNIQUEID" val="18795"/>
</p:tagLst>
</file>

<file path=ppt/tags/tag170.xml><?xml version="1.0" encoding="utf-8"?>
<p:tagLst xmlns:p="http://schemas.openxmlformats.org/presentationml/2006/main">
  <p:tag name="AS_UNIQUEID" val="18796"/>
</p:tagLst>
</file>

<file path=ppt/tags/tag171.xml><?xml version="1.0" encoding="utf-8"?>
<p:tagLst xmlns:p="http://schemas.openxmlformats.org/presentationml/2006/main">
  <p:tag name="AS_UNIQUEID" val="18797"/>
  <p:tag name="KSO_WM_BEAUTIFY_FLAG" val=""/>
</p:tagLst>
</file>

<file path=ppt/tags/tag172.xml><?xml version="1.0" encoding="utf-8"?>
<p:tagLst xmlns:p="http://schemas.openxmlformats.org/presentationml/2006/main">
  <p:tag name="AS_UNIQUEID" val="18798"/>
</p:tagLst>
</file>

<file path=ppt/tags/tag173.xml><?xml version="1.0" encoding="utf-8"?>
<p:tagLst xmlns:p="http://schemas.openxmlformats.org/presentationml/2006/main">
  <p:tag name="AS_UNIQUEID" val="7975"/>
</p:tagLst>
</file>

<file path=ppt/tags/tag174.xml><?xml version="1.0" encoding="utf-8"?>
<p:tagLst xmlns:p="http://schemas.openxmlformats.org/presentationml/2006/main">
  <p:tag name="AS_UNIQUEID" val="7976"/>
</p:tagLst>
</file>

<file path=ppt/tags/tag175.xml><?xml version="1.0" encoding="utf-8"?>
<p:tagLst xmlns:p="http://schemas.openxmlformats.org/presentationml/2006/main">
  <p:tag name="AS_UNIQUEID" val="7977"/>
  <p:tag name="KSO_WM_BEAUTIFY_FLAG" val=""/>
</p:tagLst>
</file>

<file path=ppt/tags/tag176.xml><?xml version="1.0" encoding="utf-8"?>
<p:tagLst xmlns:p="http://schemas.openxmlformats.org/presentationml/2006/main">
  <p:tag name="AS_UNIQUEID" val="7978"/>
</p:tagLst>
</file>

<file path=ppt/tags/tag177.xml><?xml version="1.0" encoding="utf-8"?>
<p:tagLst xmlns:p="http://schemas.openxmlformats.org/presentationml/2006/main">
  <p:tag name="AS_UNIQUEID" val="7979"/>
  <p:tag name="KSO_WM_BEAUTIFY_FLAG" val=""/>
</p:tagLst>
</file>

<file path=ppt/tags/tag178.xml><?xml version="1.0" encoding="utf-8"?>
<p:tagLst xmlns:p="http://schemas.openxmlformats.org/presentationml/2006/main">
  <p:tag name="AS_UNIQUEID" val="7980"/>
</p:tagLst>
</file>

<file path=ppt/tags/tag179.xml><?xml version="1.0" encoding="utf-8"?>
<p:tagLst xmlns:p="http://schemas.openxmlformats.org/presentationml/2006/main">
  <p:tag name="AS_UNIQUEID" val="7981"/>
  <p:tag name="KSO_WM_BEAUTIFY_FLAG" val=""/>
</p:tagLst>
</file>

<file path=ppt/tags/tag180.xml><?xml version="1.0" encoding="utf-8"?>
<p:tagLst xmlns:p="http://schemas.openxmlformats.org/presentationml/2006/main">
  <p:tag name="AS_UNIQUEID" val="7982"/>
  <p:tag name="KSO_WM_BEAUTIFY_FLAG" val=""/>
</p:tagLst>
</file>

<file path=ppt/tags/tag181.xml><?xml version="1.0" encoding="utf-8"?>
<p:tagLst xmlns:p="http://schemas.openxmlformats.org/presentationml/2006/main">
  <p:tag name="AS_UNIQUEID" val="7983"/>
  <p:tag name="KSO_WM_BEAUTIFY_FLAG" val=""/>
</p:tagLst>
</file>

<file path=ppt/tags/tag182.xml><?xml version="1.0" encoding="utf-8"?>
<p:tagLst xmlns:p="http://schemas.openxmlformats.org/presentationml/2006/main">
  <p:tag name="AS_UNIQUEID" val="7984"/>
  <p:tag name="KSO_WM_BEAUTIFY_FLAG" val=""/>
</p:tagLst>
</file>

<file path=ppt/tags/tag183.xml><?xml version="1.0" encoding="utf-8"?>
<p:tagLst xmlns:p="http://schemas.openxmlformats.org/presentationml/2006/main">
  <p:tag name="AS_UNIQUEID" val="7985"/>
  <p:tag name="KSO_WM_BEAUTIFY_FLAG" val=""/>
</p:tagLst>
</file>

<file path=ppt/tags/tag184.xml><?xml version="1.0" encoding="utf-8"?>
<p:tagLst xmlns:p="http://schemas.openxmlformats.org/presentationml/2006/main">
  <p:tag name="AS_UNIQUEID" val="7986"/>
  <p:tag name="KSO_WM_BEAUTIFY_FLAG" val=""/>
</p:tagLst>
</file>

<file path=ppt/tags/tag185.xml><?xml version="1.0" encoding="utf-8"?>
<p:tagLst xmlns:p="http://schemas.openxmlformats.org/presentationml/2006/main">
  <p:tag name="AS_UNIQUEID" val="7987"/>
  <p:tag name="KSO_WM_BEAUTIFY_FLAG" val=""/>
</p:tagLst>
</file>

<file path=ppt/tags/tag186.xml><?xml version="1.0" encoding="utf-8"?>
<p:tagLst xmlns:p="http://schemas.openxmlformats.org/presentationml/2006/main">
  <p:tag name="AS_UNIQUEID" val="7988"/>
  <p:tag name="KSO_WM_BEAUTIFY_FLAG" val=""/>
</p:tagLst>
</file>

<file path=ppt/tags/tag187.xml><?xml version="1.0" encoding="utf-8"?>
<p:tagLst xmlns:p="http://schemas.openxmlformats.org/presentationml/2006/main">
  <p:tag name="AS_UNIQUEID" val="7989"/>
  <p:tag name="KSO_WM_BEAUTIFY_FLAG" val=""/>
</p:tagLst>
</file>

<file path=ppt/tags/tag188.xml><?xml version="1.0" encoding="utf-8"?>
<p:tagLst xmlns:p="http://schemas.openxmlformats.org/presentationml/2006/main">
  <p:tag name="AS_UNIQUEID" val="7990"/>
  <p:tag name="KSO_WM_BEAUTIFY_FLAG" val=""/>
</p:tagLst>
</file>

<file path=ppt/tags/tag189.xml><?xml version="1.0" encoding="utf-8"?>
<p:tagLst xmlns:p="http://schemas.openxmlformats.org/presentationml/2006/main">
  <p:tag name="AS_UNIQUEID" val="7991"/>
  <p:tag name="KSO_WM_BEAUTIFY_FLAG" val=""/>
</p:tagLst>
</file>

<file path=ppt/tags/tag190.xml><?xml version="1.0" encoding="utf-8"?>
<p:tagLst xmlns:p="http://schemas.openxmlformats.org/presentationml/2006/main">
  <p:tag name="AS_UNIQUEID" val="7992"/>
  <p:tag name="KSO_WM_BEAUTIFY_FLAG" val=""/>
</p:tagLst>
</file>

<file path=ppt/tags/tag191.xml><?xml version="1.0" encoding="utf-8"?>
<p:tagLst xmlns:p="http://schemas.openxmlformats.org/presentationml/2006/main">
  <p:tag name="AS_UNIQUEID" val="7993"/>
  <p:tag name="KSO_WM_BEAUTIFY_FLAG" val=""/>
</p:tagLst>
</file>

<file path=ppt/tags/tag192.xml><?xml version="1.0" encoding="utf-8"?>
<p:tagLst xmlns:p="http://schemas.openxmlformats.org/presentationml/2006/main">
  <p:tag name="AS_UNIQUEID" val="7994"/>
  <p:tag name="KSO_WM_BEAUTIFY_FLAG" val=""/>
</p:tagLst>
</file>

<file path=ppt/tags/tag193.xml><?xml version="1.0" encoding="utf-8"?>
<p:tagLst xmlns:p="http://schemas.openxmlformats.org/presentationml/2006/main">
  <p:tag name="AS_UNIQUEID" val="7995"/>
  <p:tag name="KSO_WM_BEAUTIFY_FLAG" val=""/>
</p:tagLst>
</file>

<file path=ppt/tags/tag194.xml><?xml version="1.0" encoding="utf-8"?>
<p:tagLst xmlns:p="http://schemas.openxmlformats.org/presentationml/2006/main">
  <p:tag name="AS_UNIQUEID" val="7996"/>
  <p:tag name="KSO_WM_BEAUTIFY_FLAG" val=""/>
</p:tagLst>
</file>

<file path=ppt/tags/tag195.xml><?xml version="1.0" encoding="utf-8"?>
<p:tagLst xmlns:p="http://schemas.openxmlformats.org/presentationml/2006/main">
  <p:tag name="AS_UNIQUEID" val="7997"/>
  <p:tag name="KSO_WM_BEAUTIFY_FLAG" val=""/>
</p:tagLst>
</file>

<file path=ppt/tags/tag196.xml><?xml version="1.0" encoding="utf-8"?>
<p:tagLst xmlns:p="http://schemas.openxmlformats.org/presentationml/2006/main">
  <p:tag name="AS_UNIQUEID" val="7998"/>
  <p:tag name="KSO_WM_BEAUTIFY_FLAG" val=""/>
</p:tagLst>
</file>

<file path=ppt/tags/tag197.xml><?xml version="1.0" encoding="utf-8"?>
<p:tagLst xmlns:p="http://schemas.openxmlformats.org/presentationml/2006/main">
  <p:tag name="AS_UNIQUEID" val="7999"/>
  <p:tag name="KSO_WM_BEAUTIFY_FLAG" val=""/>
</p:tagLst>
</file>

<file path=ppt/tags/tag198.xml><?xml version="1.0" encoding="utf-8"?>
<p:tagLst xmlns:p="http://schemas.openxmlformats.org/presentationml/2006/main">
  <p:tag name="AS_UNIQUEID" val="8000"/>
  <p:tag name="KSO_WM_BEAUTIFY_FLAG" val=""/>
</p:tagLst>
</file>

<file path=ppt/tags/tag199.xml><?xml version="1.0" encoding="utf-8"?>
<p:tagLst xmlns:p="http://schemas.openxmlformats.org/presentationml/2006/main">
  <p:tag name="AS_UNIQUEID" val="8001"/>
  <p:tag name="KSO_WM_BEAUTIFY_FLAG" val=""/>
</p:tagLst>
</file>

<file path=ppt/tags/tag200.xml><?xml version="1.0" encoding="utf-8"?>
<p:tagLst xmlns:p="http://schemas.openxmlformats.org/presentationml/2006/main">
  <p:tag name="AS_UNIQUEID" val="8002"/>
  <p:tag name="KSO_WM_BEAUTIFY_FLAG" val=""/>
</p:tagLst>
</file>

<file path=ppt/tags/tag201.xml><?xml version="1.0" encoding="utf-8"?>
<p:tagLst xmlns:p="http://schemas.openxmlformats.org/presentationml/2006/main">
  <p:tag name="AS_UNIQUEID" val="8003"/>
  <p:tag name="KSO_WM_BEAUTIFY_FLAG" val=""/>
</p:tagLst>
</file>

<file path=ppt/tags/tag202.xml><?xml version="1.0" encoding="utf-8"?>
<p:tagLst xmlns:p="http://schemas.openxmlformats.org/presentationml/2006/main">
  <p:tag name="AS_UNIQUEID" val="8004"/>
  <p:tag name="KSO_WM_BEAUTIFY_FLAG" val=""/>
</p:tagLst>
</file>

<file path=ppt/tags/tag203.xml><?xml version="1.0" encoding="utf-8"?>
<p:tagLst xmlns:p="http://schemas.openxmlformats.org/presentationml/2006/main">
  <p:tag name="AS_UNIQUEID" val="8005"/>
  <p:tag name="KSO_WM_BEAUTIFY_FLAG" val=""/>
</p:tagLst>
</file>

<file path=ppt/tags/tag204.xml><?xml version="1.0" encoding="utf-8"?>
<p:tagLst xmlns:p="http://schemas.openxmlformats.org/presentationml/2006/main">
  <p:tag name="AS_UNIQUEID" val="8006"/>
</p:tagLst>
</file>

<file path=ppt/tags/tag205.xml><?xml version="1.0" encoding="utf-8"?>
<p:tagLst xmlns:p="http://schemas.openxmlformats.org/presentationml/2006/main">
  <p:tag name="AS_UNIQUEID" val="8007"/>
</p:tagLst>
</file>

<file path=ppt/tags/tag206.xml><?xml version="1.0" encoding="utf-8"?>
<p:tagLst xmlns:p="http://schemas.openxmlformats.org/presentationml/2006/main">
  <p:tag name="AS_UNIQUEID" val="8008"/>
</p:tagLst>
</file>

<file path=ppt/tags/tag207.xml><?xml version="1.0" encoding="utf-8"?>
<p:tagLst xmlns:p="http://schemas.openxmlformats.org/presentationml/2006/main">
  <p:tag name="AS_UNIQUEID" val="8009"/>
</p:tagLst>
</file>

<file path=ppt/tags/tag208.xml><?xml version="1.0" encoding="utf-8"?>
<p:tagLst xmlns:p="http://schemas.openxmlformats.org/presentationml/2006/main">
  <p:tag name="AS_UNIQUEID" val="8010"/>
</p:tagLst>
</file>

<file path=ppt/tags/tag209.xml><?xml version="1.0" encoding="utf-8"?>
<p:tagLst xmlns:p="http://schemas.openxmlformats.org/presentationml/2006/main">
  <p:tag name="AS_UNIQUEID" val="8011"/>
  <p:tag name="KSO_WM_BEAUTIFY_FLAG" val=""/>
</p:tagLst>
</file>

<file path=ppt/tags/tag210.xml><?xml version="1.0" encoding="utf-8"?>
<p:tagLst xmlns:p="http://schemas.openxmlformats.org/presentationml/2006/main">
  <p:tag name="AS_UNIQUEID" val="8012"/>
  <p:tag name="KSO_WM_BEAUTIFY_FLAG" val=""/>
</p:tagLst>
</file>

<file path=ppt/tags/tag211.xml><?xml version="1.0" encoding="utf-8"?>
<p:tagLst xmlns:p="http://schemas.openxmlformats.org/presentationml/2006/main">
  <p:tag name="AS_UNIQUEID" val="8013"/>
</p:tagLst>
</file>

<file path=ppt/tags/tag212.xml><?xml version="1.0" encoding="utf-8"?>
<p:tagLst xmlns:p="http://schemas.openxmlformats.org/presentationml/2006/main">
  <p:tag name="AS_UNIQUEID" val="8014"/>
  <p:tag name="KSO_WM_BEAUTIFY_FLAG" val=""/>
</p:tagLst>
</file>

<file path=ppt/tags/tag213.xml><?xml version="1.0" encoding="utf-8"?>
<p:tagLst xmlns:p="http://schemas.openxmlformats.org/presentationml/2006/main">
  <p:tag name="AS_UNIQUEID" val="8015"/>
  <p:tag name="KSO_WM_BEAUTIFY_FLAG" val=""/>
</p:tagLst>
</file>

<file path=ppt/tags/tag214.xml><?xml version="1.0" encoding="utf-8"?>
<p:tagLst xmlns:p="http://schemas.openxmlformats.org/presentationml/2006/main">
  <p:tag name="AS_UNIQUEID" val="8016"/>
</p:tagLst>
</file>

<file path=ppt/tags/tag215.xml><?xml version="1.0" encoding="utf-8"?>
<p:tagLst xmlns:p="http://schemas.openxmlformats.org/presentationml/2006/main">
  <p:tag name="AS_UNIQUEID" val="8017"/>
  <p:tag name="KSO_WM_BEAUTIFY_FLAG" val=""/>
</p:tagLst>
</file>

<file path=ppt/tags/tag216.xml><?xml version="1.0" encoding="utf-8"?>
<p:tagLst xmlns:p="http://schemas.openxmlformats.org/presentationml/2006/main">
  <p:tag name="AS_UNIQUEID" val="8018"/>
  <p:tag name="KSO_WM_BEAUTIFY_FLAG" val=""/>
</p:tagLst>
</file>

<file path=ppt/tags/tag217.xml><?xml version="1.0" encoding="utf-8"?>
<p:tagLst xmlns:p="http://schemas.openxmlformats.org/presentationml/2006/main">
  <p:tag name="AS_UNIQUEID" val="625"/>
  <p:tag name="KSO_WM_BEAUTIFY_FLAG" val=""/>
</p:tagLst>
</file>

<file path=ppt/tags/tag218.xml><?xml version="1.0" encoding="utf-8"?>
<p:tagLst xmlns:p="http://schemas.openxmlformats.org/presentationml/2006/main">
  <p:tag name="AS_UNIQUEID" val="18799"/>
</p:tagLst>
</file>

<file path=ppt/tags/tag219.xml><?xml version="1.0" encoding="utf-8"?>
<p:tagLst xmlns:p="http://schemas.openxmlformats.org/presentationml/2006/main">
  <p:tag name="AS_UNIQUEID" val="10878"/>
  <p:tag name="KSO_WM_BEAUTIFY_FLAG" val=""/>
</p:tagLst>
</file>

<file path=ppt/tags/tag220.xml><?xml version="1.0" encoding="utf-8"?>
<p:tagLst xmlns:p="http://schemas.openxmlformats.org/presentationml/2006/main">
  <p:tag name="AS_UNIQUEID" val="10775"/>
  <p:tag name="KSO_WM_BEAUTIFY_FLAG" val=""/>
</p:tagLst>
</file>

<file path=ppt/tags/tag221.xml><?xml version="1.0" encoding="utf-8"?>
<p:tagLst xmlns:p="http://schemas.openxmlformats.org/presentationml/2006/main">
  <p:tag name="AS_UNIQUEID" val="10774"/>
  <p:tag name="KSO_WM_BEAUTIFY_FLAG" val=""/>
</p:tagLst>
</file>

<file path=ppt/tags/tag222.xml><?xml version="1.0" encoding="utf-8"?>
<p:tagLst xmlns:p="http://schemas.openxmlformats.org/presentationml/2006/main">
  <p:tag name="AS_UNIQUEID" val="10774"/>
  <p:tag name="KSO_WM_BEAUTIFY_FLAG" val=""/>
</p:tagLst>
</file>

<file path=ppt/tags/tag223.xml><?xml version="1.0" encoding="utf-8"?>
<p:tagLst xmlns:p="http://schemas.openxmlformats.org/presentationml/2006/main">
  <p:tag name="AS_UNIQUEID" val="10774"/>
  <p:tag name="KSO_WM_BEAUTIFY_FLAG" val=""/>
</p:tagLst>
</file>

<file path=ppt/tags/tag224.xml><?xml version="1.0" encoding="utf-8"?>
<p:tagLst xmlns:p="http://schemas.openxmlformats.org/presentationml/2006/main">
  <p:tag name="AS_UNIQUEID" val="10771"/>
  <p:tag name="KSO_WM_BEAUTIFY_FLAG" val=""/>
</p:tagLst>
</file>

<file path=ppt/tags/tag225.xml><?xml version="1.0" encoding="utf-8"?>
<p:tagLst xmlns:p="http://schemas.openxmlformats.org/presentationml/2006/main">
  <p:tag name="AS_UNIQUEID" val="10774"/>
  <p:tag name="KSO_WM_BEAUTIFY_FLAG" val=""/>
</p:tagLst>
</file>

<file path=ppt/tags/tag226.xml><?xml version="1.0" encoding="utf-8"?>
<p:tagLst xmlns:p="http://schemas.openxmlformats.org/presentationml/2006/main">
  <p:tag name="AS_UNIQUEID" val="10776"/>
  <p:tag name="KSO_WM_BEAUTIFY_FLAG" val=""/>
</p:tagLst>
</file>

<file path=ppt/tags/tag227.xml><?xml version="1.0" encoding="utf-8"?>
<p:tagLst xmlns:p="http://schemas.openxmlformats.org/presentationml/2006/main">
  <p:tag name="AS_UNIQUEID" val="10777"/>
  <p:tag name="KSO_WM_BEAUTIFY_FLAG" val=""/>
</p:tagLst>
</file>

<file path=ppt/tags/tag228.xml><?xml version="1.0" encoding="utf-8"?>
<p:tagLst xmlns:p="http://schemas.openxmlformats.org/presentationml/2006/main">
  <p:tag name="AS_UNIQUEID" val="10777"/>
  <p:tag name="KSO_WM_BEAUTIFY_FLAG" val=""/>
</p:tagLst>
</file>

<file path=ppt/tags/tag229.xml><?xml version="1.0" encoding="utf-8"?>
<p:tagLst xmlns:p="http://schemas.openxmlformats.org/presentationml/2006/main">
  <p:tag name="AS_UNIQUEID" val="10785"/>
  <p:tag name="KSO_WM_BEAUTIFY_FLAG" val=""/>
</p:tagLst>
</file>

<file path=ppt/tags/tag230.xml><?xml version="1.0" encoding="utf-8"?>
<p:tagLst xmlns:p="http://schemas.openxmlformats.org/presentationml/2006/main">
  <p:tag name="AS_UNIQUEID" val="2493"/>
  <p:tag name="KSO_WM_BEAUTIFY_FLAG" val=""/>
  <p:tag name="KSO_WM_DIAGRAM_GROUP_CODE" val="n1-1"/>
  <p:tag name="KSO_WM_TAG_VERSION" val="1.0"/>
  <p:tag name="KSO_WM_TEMPLATE_CATEGORY" val="diagram"/>
  <p:tag name="KSO_WM_TEMPLATE_INDEX" val="160819"/>
  <p:tag name="KSO_WM_UNIT_COMPATIBLE" val="0"/>
  <p:tag name="KSO_WM_UNIT_DIAGRAM_ISNUMVISUAL" val="0"/>
  <p:tag name="KSO_WM_UNIT_DIAGRAM_ISREFERUNIT" val="0"/>
  <p:tag name="KSO_WM_UNIT_HIGHLIGHT" val="0"/>
  <p:tag name="KSO_WM_UNIT_ID" val="diagram160819_2*n_h_h_f*1_2_1_1"/>
  <p:tag name="KSO_WM_UNIT_INDEX" val="1_2_1_1"/>
  <p:tag name="KSO_WM_UNIT_LAYERLEVEL" val="1_1_1_1"/>
  <p:tag name="KSO_WM_UNIT_NOCLEAR" val="0"/>
  <p:tag name="KSO_WM_UNIT_PRESET_TEXT" val="添加标题"/>
  <p:tag name="KSO_WM_UNIT_TEXT_FILL_FORE_SCHEMECOLOR_INDEX" val="14"/>
  <p:tag name="KSO_WM_UNIT_TEXT_FILL_TYPE" val="1"/>
  <p:tag name="KSO_WM_UNIT_TYPE" val="n_h_h_f"/>
  <p:tag name="KSO_WM_UNIT_USESOURCEFORMAT_APPLY" val="1"/>
  <p:tag name="KSO_WM_UNIT_VALUE" val="4"/>
</p:tagLst>
</file>

<file path=ppt/tags/tag231.xml><?xml version="1.0" encoding="utf-8"?>
<p:tagLst xmlns:p="http://schemas.openxmlformats.org/presentationml/2006/main">
  <p:tag name="AS_UNIQUEID" val="2494"/>
  <p:tag name="KSO_WM_BEAUTIFY_FLAG" val=""/>
  <p:tag name="KSO_WM_DIAGRAM_GROUP_CODE" val="n1-1"/>
  <p:tag name="KSO_WM_TAG_VERSION" val="1.0"/>
  <p:tag name="KSO_WM_TEMPLATE_CATEGORY" val="diagram"/>
  <p:tag name="KSO_WM_TEMPLATE_INDEX" val="160819"/>
  <p:tag name="KSO_WM_UNIT_COMPATIBLE" val="0"/>
  <p:tag name="KSO_WM_UNIT_DIAGRAM_ISNUMVISUAL" val="0"/>
  <p:tag name="KSO_WM_UNIT_DIAGRAM_ISREFERUNIT" val="0"/>
  <p:tag name="KSO_WM_UNIT_HIGHLIGHT" val="0"/>
  <p:tag name="KSO_WM_UNIT_ID" val="diagram160819_2*n_h_h_f*1_2_2_1"/>
  <p:tag name="KSO_WM_UNIT_INDEX" val="1_2_2_1"/>
  <p:tag name="KSO_WM_UNIT_LAYERLEVEL" val="1_1_1_1"/>
  <p:tag name="KSO_WM_UNIT_NOCLEAR" val="0"/>
  <p:tag name="KSO_WM_UNIT_PRESET_TEXT" val="添加标题"/>
  <p:tag name="KSO_WM_UNIT_TEXT_FILL_FORE_SCHEMECOLOR_INDEX" val="14"/>
  <p:tag name="KSO_WM_UNIT_TEXT_FILL_TYPE" val="1"/>
  <p:tag name="KSO_WM_UNIT_TYPE" val="n_h_h_f"/>
  <p:tag name="KSO_WM_UNIT_USESOURCEFORMAT_APPLY" val="1"/>
  <p:tag name="KSO_WM_UNIT_VALUE" val="4"/>
</p:tagLst>
</file>

<file path=ppt/tags/tag232.xml><?xml version="1.0" encoding="utf-8"?>
<p:tagLst xmlns:p="http://schemas.openxmlformats.org/presentationml/2006/main">
  <p:tag name="AS_UNIQUEID" val="2495"/>
  <p:tag name="KSO_WM_BEAUTIFY_FLAG" val=""/>
  <p:tag name="KSO_WM_DIAGRAM_GROUP_CODE" val="n1-1"/>
  <p:tag name="KSO_WM_TAG_VERSION" val="1.0"/>
  <p:tag name="KSO_WM_TEMPLATE_CATEGORY" val="diagram"/>
  <p:tag name="KSO_WM_TEMPLATE_INDEX" val="160819"/>
  <p:tag name="KSO_WM_UNIT_COMPATIBLE" val="0"/>
  <p:tag name="KSO_WM_UNIT_DIAGRAM_ISNUMVISUAL" val="0"/>
  <p:tag name="KSO_WM_UNIT_DIAGRAM_ISREFERUNIT" val="0"/>
  <p:tag name="KSO_WM_UNIT_HIGHLIGHT" val="0"/>
  <p:tag name="KSO_WM_UNIT_ID" val="diagram160819_2*n_h_h_f*1_2_3_1"/>
  <p:tag name="KSO_WM_UNIT_INDEX" val="1_2_3_1"/>
  <p:tag name="KSO_WM_UNIT_LAYERLEVEL" val="1_1_1_1"/>
  <p:tag name="KSO_WM_UNIT_NOCLEAR" val="0"/>
  <p:tag name="KSO_WM_UNIT_PRESET_TEXT" val="添加标题"/>
  <p:tag name="KSO_WM_UNIT_TEXT_FILL_FORE_SCHEMECOLOR_INDEX" val="14"/>
  <p:tag name="KSO_WM_UNIT_TEXT_FILL_TYPE" val="1"/>
  <p:tag name="KSO_WM_UNIT_TYPE" val="n_h_h_f"/>
  <p:tag name="KSO_WM_UNIT_USESOURCEFORMAT_APPLY" val="1"/>
  <p:tag name="KSO_WM_UNIT_VALUE" val="4"/>
</p:tagLst>
</file>

<file path=ppt/tags/tag233.xml><?xml version="1.0" encoding="utf-8"?>
<p:tagLst xmlns:p="http://schemas.openxmlformats.org/presentationml/2006/main">
  <p:tag name="AS_UNIQUEID" val="6509"/>
  <p:tag name="KSO_WM_BEAUTIFY_FLAG" val=""/>
</p:tagLst>
</file>

<file path=ppt/tags/tag234.xml><?xml version="1.0" encoding="utf-8"?>
<p:tagLst xmlns:p="http://schemas.openxmlformats.org/presentationml/2006/main">
  <p:tag name="AS_UNIQUEID" val="18800"/>
</p:tagLst>
</file>

<file path=ppt/tags/tag235.xml><?xml version="1.0" encoding="utf-8"?>
<p:tagLst xmlns:p="http://schemas.openxmlformats.org/presentationml/2006/main">
  <p:tag name="AS_UNIQUEID" val="18801"/>
</p:tagLst>
</file>

<file path=ppt/tags/tag236.xml><?xml version="1.0" encoding="utf-8"?>
<p:tagLst xmlns:p="http://schemas.openxmlformats.org/presentationml/2006/main">
  <p:tag name="AS_UNIQUEID" val="18802"/>
</p:tagLst>
</file>

<file path=ppt/tags/tag237.xml><?xml version="1.0" encoding="utf-8"?>
<p:tagLst xmlns:p="http://schemas.openxmlformats.org/presentationml/2006/main">
  <p:tag name="AS_UNIQUEID" val="18803"/>
</p:tagLst>
</file>

<file path=ppt/tags/tag238.xml><?xml version="1.0" encoding="utf-8"?>
<p:tagLst xmlns:p="http://schemas.openxmlformats.org/presentationml/2006/main">
  <p:tag name="AS_UNIQUEID" val="18804"/>
</p:tagLst>
</file>

<file path=ppt/tags/tag239.xml><?xml version="1.0" encoding="utf-8"?>
<p:tagLst xmlns:p="http://schemas.openxmlformats.org/presentationml/2006/main">
  <p:tag name="AS_UNIQUEID" val="18805"/>
</p:tagLst>
</file>

<file path=ppt/tags/tag240.xml><?xml version="1.0" encoding="utf-8"?>
<p:tagLst xmlns:p="http://schemas.openxmlformats.org/presentationml/2006/main">
  <p:tag name="AS_UNIQUEID" val="18806"/>
</p:tagLst>
</file>

<file path=ppt/tags/tag241.xml><?xml version="1.0" encoding="utf-8"?>
<p:tagLst xmlns:p="http://schemas.openxmlformats.org/presentationml/2006/main">
  <p:tag name="AS_UNIQUEID" val="18807"/>
</p:tagLst>
</file>

<file path=ppt/tags/tag242.xml><?xml version="1.0" encoding="utf-8"?>
<p:tagLst xmlns:p="http://schemas.openxmlformats.org/presentationml/2006/main">
  <p:tag name="AS_UNIQUEID" val="16315"/>
  <p:tag name="KSO_WM_BEAUTIFY_FLAG" val=""/>
</p:tagLst>
</file>

<file path=ppt/tags/tag243.xml><?xml version="1.0" encoding="utf-8"?>
<p:tagLst xmlns:p="http://schemas.openxmlformats.org/presentationml/2006/main">
  <p:tag name="AS_UNIQUEID" val="9894"/>
  <p:tag name="KSO_WM_BEAUTIFY_FLAG" val=""/>
</p:tagLst>
</file>

<file path=ppt/tags/tag244.xml><?xml version="1.0" encoding="utf-8"?>
<p:tagLst xmlns:p="http://schemas.openxmlformats.org/presentationml/2006/main">
  <p:tag name="AS_UNIQUEID" val="18808"/>
</p:tagLst>
</file>

<file path=ppt/tags/tag245.xml><?xml version="1.0" encoding="utf-8"?>
<p:tagLst xmlns:p="http://schemas.openxmlformats.org/presentationml/2006/main">
  <p:tag name="AS_UNIQUEID" val="18809"/>
</p:tagLst>
</file>

<file path=ppt/tags/tag246.xml><?xml version="1.0" encoding="utf-8"?>
<p:tagLst xmlns:p="http://schemas.openxmlformats.org/presentationml/2006/main">
  <p:tag name="AS_UNIQUEID" val="18810"/>
</p:tagLst>
</file>

<file path=ppt/tags/tag247.xml><?xml version="1.0" encoding="utf-8"?>
<p:tagLst xmlns:p="http://schemas.openxmlformats.org/presentationml/2006/main">
  <p:tag name="AS_UNIQUEID" val="18811"/>
</p:tagLst>
</file>

<file path=ppt/tags/tag248.xml><?xml version="1.0" encoding="utf-8"?>
<p:tagLst xmlns:p="http://schemas.openxmlformats.org/presentationml/2006/main">
  <p:tag name="AS_UNIQUEID" val="18812"/>
</p:tagLst>
</file>

<file path=ppt/tags/tag249.xml><?xml version="1.0" encoding="utf-8"?>
<p:tagLst xmlns:p="http://schemas.openxmlformats.org/presentationml/2006/main">
  <p:tag name="AS_UNIQUEID" val="18813"/>
</p:tagLst>
</file>

<file path=ppt/tags/tag250.xml><?xml version="1.0" encoding="utf-8"?>
<p:tagLst xmlns:p="http://schemas.openxmlformats.org/presentationml/2006/main">
  <p:tag name="AS_UNIQUEID" val="18814"/>
</p:tagLst>
</file>

<file path=ppt/tags/tag251.xml><?xml version="1.0" encoding="utf-8"?>
<p:tagLst xmlns:p="http://schemas.openxmlformats.org/presentationml/2006/main">
  <p:tag name="AS_UNIQUEID" val="18815"/>
</p:tagLst>
</file>

<file path=ppt/tags/tag252.xml><?xml version="1.0" encoding="utf-8"?>
<p:tagLst xmlns:p="http://schemas.openxmlformats.org/presentationml/2006/main">
  <p:tag name="AS_UNIQUEID" val="18816"/>
</p:tagLst>
</file>

<file path=ppt/tags/tag253.xml><?xml version="1.0" encoding="utf-8"?>
<p:tagLst xmlns:p="http://schemas.openxmlformats.org/presentationml/2006/main">
  <p:tag name="AS_UNIQUEID" val="18817"/>
</p:tagLst>
</file>

<file path=ppt/tags/tag254.xml><?xml version="1.0" encoding="utf-8"?>
<p:tagLst xmlns:p="http://schemas.openxmlformats.org/presentationml/2006/main">
  <p:tag name="AS_UNIQUEID" val="18818"/>
  <p:tag name="KSO_WM_BEAUTIFY_FLAG" val=""/>
</p:tagLst>
</file>

<file path=ppt/tags/tag255.xml><?xml version="1.0" encoding="utf-8"?>
<p:tagLst xmlns:p="http://schemas.openxmlformats.org/presentationml/2006/main">
  <p:tag name="AS_UNIQUEID" val="18819"/>
</p:tagLst>
</file>

<file path=ppt/tags/tag256.xml><?xml version="1.0" encoding="utf-8"?>
<p:tagLst xmlns:p="http://schemas.openxmlformats.org/presentationml/2006/main">
  <p:tag name="AS_UNIQUEID" val="18820"/>
</p:tagLst>
</file>

<file path=ppt/tags/tag257.xml><?xml version="1.0" encoding="utf-8"?>
<p:tagLst xmlns:p="http://schemas.openxmlformats.org/presentationml/2006/main">
  <p:tag name="AS_UNIQUEID" val="1239"/>
  <p:tag name="KSO_WM_BEAUTIFY_FLAG" val=""/>
</p:tagLst>
</file>

<file path=ppt/tags/tag258.xml><?xml version="1.0" encoding="utf-8"?>
<p:tagLst xmlns:p="http://schemas.openxmlformats.org/presentationml/2006/main">
  <p:tag name="AS_UNIQUEID" val="18821"/>
</p:tagLst>
</file>

<file path=ppt/tags/tag259.xml><?xml version="1.0" encoding="utf-8"?>
<p:tagLst xmlns:p="http://schemas.openxmlformats.org/presentationml/2006/main">
  <p:tag name="AS_UNIQUEID" val="18822"/>
  <p:tag name="KSO_WM_UNIT_TABLE_BEAUTIFY" val="smartTable{a32ab22c-ef8f-47dd-9d8e-df959168cb5b}"/>
  <p:tag name="TABLE_ENDDRAG_ORIGIN_RECT" val="942*410"/>
  <p:tag name="TABLE_ENDDRAG_RECT" val="8*53*942*410"/>
</p:tagLst>
</file>

<file path=ppt/tags/tag260.xml><?xml version="1.0" encoding="utf-8"?>
<p:tagLst xmlns:p="http://schemas.openxmlformats.org/presentationml/2006/main">
  <p:tag name="AS_UNIQUEID" val="18823"/>
  <p:tag name="KSO_WM_BEAUTIFY_FLAG" val=""/>
</p:tagLst>
</file>

<file path=ppt/tags/tag261.xml><?xml version="1.0" encoding="utf-8"?>
<p:tagLst xmlns:p="http://schemas.openxmlformats.org/presentationml/2006/main">
  <p:tag name="AS_UNIQUEID" val="18824"/>
</p:tagLst>
</file>

<file path=ppt/tags/tag262.xml><?xml version="1.0" encoding="utf-8"?>
<p:tagLst xmlns:p="http://schemas.openxmlformats.org/presentationml/2006/main">
  <p:tag name="AS_UNIQUEID" val="18825"/>
</p:tagLst>
</file>

<file path=ppt/tags/tag263.xml><?xml version="1.0" encoding="utf-8"?>
<p:tagLst xmlns:p="http://schemas.openxmlformats.org/presentationml/2006/main">
  <p:tag name="AS_UNIQUEID" val="18826"/>
  <p:tag name="KSO_WM_UNIT_TABLE_BEAUTIFY" val="smartTable{a32ab22c-ef8f-47dd-9d8e-df959168cb5b}"/>
  <p:tag name="TABLE_ENDDRAG_ORIGIN_RECT" val="942*413"/>
  <p:tag name="TABLE_ENDDRAG_RECT" val="8*53*942*413"/>
</p:tagLst>
</file>

<file path=ppt/tags/tag264.xml><?xml version="1.0" encoding="utf-8"?>
<p:tagLst xmlns:p="http://schemas.openxmlformats.org/presentationml/2006/main">
  <p:tag name="AS_UNIQUEID" val="18827"/>
  <p:tag name="KSO_WM_BEAUTIFY_FLAG" val=""/>
</p:tagLst>
</file>

<file path=ppt/tags/tag265.xml><?xml version="1.0" encoding="utf-8"?>
<p:tagLst xmlns:p="http://schemas.openxmlformats.org/presentationml/2006/main">
  <p:tag name="AS_UNIQUEID" val="324"/>
  <p:tag name="KSO_WM_BEAUTIFY_FLAG" val=""/>
</p:tagLst>
</file>

<file path=ppt/tags/tag266.xml><?xml version="1.0" encoding="utf-8"?>
<p:tagLst xmlns:p="http://schemas.openxmlformats.org/presentationml/2006/main">
  <p:tag name="AS_UNIQUEID" val="18828"/>
</p:tagLst>
</file>

<file path=ppt/tags/tag267.xml><?xml version="1.0" encoding="utf-8"?>
<p:tagLst xmlns:p="http://schemas.openxmlformats.org/presentationml/2006/main">
  <p:tag name="AS_UNIQUEID" val="6898"/>
</p:tagLst>
</file>

<file path=ppt/tags/tag268.xml><?xml version="1.0" encoding="utf-8"?>
<p:tagLst xmlns:p="http://schemas.openxmlformats.org/presentationml/2006/main">
  <p:tag name="AS_UNIQUEID" val="6899"/>
</p:tagLst>
</file>

<file path=ppt/tags/tag269.xml><?xml version="1.0" encoding="utf-8"?>
<p:tagLst xmlns:p="http://schemas.openxmlformats.org/presentationml/2006/main">
  <p:tag name="AS_UNIQUEID" val="6900"/>
</p:tagLst>
</file>

<file path=ppt/tags/tag270.xml><?xml version="1.0" encoding="utf-8"?>
<p:tagLst xmlns:p="http://schemas.openxmlformats.org/presentationml/2006/main">
  <p:tag name="AS_UNIQUEID" val="18829"/>
</p:tagLst>
</file>

<file path=ppt/tags/tag271.xml><?xml version="1.0" encoding="utf-8"?>
<p:tagLst xmlns:p="http://schemas.openxmlformats.org/presentationml/2006/main">
  <p:tag name="AS_UNIQUEID" val="6902"/>
  <p:tag name="KSO_WM_UNIT_TABLE_BEAUTIFY" val="smartTable{02434289-7fd0-4178-9322-b4c317017ac2}"/>
  <p:tag name="TABLE_ENDDRAG_ORIGIN_RECT" val="911*478"/>
  <p:tag name="TABLE_ENDDRAG_RECT" val="17*45*911*478"/>
</p:tagLst>
</file>

<file path=ppt/tags/tag272.xml><?xml version="1.0" encoding="utf-8"?>
<p:tagLst xmlns:p="http://schemas.openxmlformats.org/presentationml/2006/main">
  <p:tag name="AS_UNIQUEID" val="6282"/>
</p:tagLst>
</file>

<file path=ppt/tags/tag273.xml><?xml version="1.0" encoding="utf-8"?>
<p:tagLst xmlns:p="http://schemas.openxmlformats.org/presentationml/2006/main">
  <p:tag name="AS_UNIQUEID" val="6283"/>
</p:tagLst>
</file>

<file path=ppt/tags/tag274.xml><?xml version="1.0" encoding="utf-8"?>
<p:tagLst xmlns:p="http://schemas.openxmlformats.org/presentationml/2006/main">
  <p:tag name="AS_UNIQUEID" val="8278"/>
</p:tagLst>
</file>

<file path=ppt/tags/tag275.xml><?xml version="1.0" encoding="utf-8"?>
<p:tagLst xmlns:p="http://schemas.openxmlformats.org/presentationml/2006/main">
  <p:tag name="AS_UNIQUEID" val="18830"/>
</p:tagLst>
</file>

<file path=ppt/tags/tag276.xml><?xml version="1.0" encoding="utf-8"?>
<p:tagLst xmlns:p="http://schemas.openxmlformats.org/presentationml/2006/main">
  <p:tag name="AS_UNIQUEID" val="18831"/>
</p:tagLst>
</file>

<file path=ppt/tags/tag277.xml><?xml version="1.0" encoding="utf-8"?>
<p:tagLst xmlns:p="http://schemas.openxmlformats.org/presentationml/2006/main">
  <p:tag name="AS_UNIQUEID" val="18832"/>
</p:tagLst>
</file>

<file path=ppt/tags/tag278.xml><?xml version="1.0" encoding="utf-8"?>
<p:tagLst xmlns:p="http://schemas.openxmlformats.org/presentationml/2006/main">
  <p:tag name="AS_UNIQUEID" val="18833"/>
</p:tagLst>
</file>

<file path=ppt/tags/tag279.xml><?xml version="1.0" encoding="utf-8"?>
<p:tagLst xmlns:p="http://schemas.openxmlformats.org/presentationml/2006/main">
  <p:tag name="AS_UNIQUEID" val="18834"/>
</p:tagLst>
</file>

<file path=ppt/tags/tag280.xml><?xml version="1.0" encoding="utf-8"?>
<p:tagLst xmlns:p="http://schemas.openxmlformats.org/presentationml/2006/main">
  <p:tag name="AS_UNIQUEID" val="18835"/>
</p:tagLst>
</file>

<file path=ppt/tags/tag281.xml><?xml version="1.0" encoding="utf-8"?>
<p:tagLst xmlns:p="http://schemas.openxmlformats.org/presentationml/2006/main">
  <p:tag name="AS_UNIQUEID" val="18836"/>
</p:tagLst>
</file>

<file path=ppt/tags/tag282.xml><?xml version="1.0" encoding="utf-8"?>
<p:tagLst xmlns:p="http://schemas.openxmlformats.org/presentationml/2006/main">
  <p:tag name="AS_UNIQUEID" val="18837"/>
</p:tagLst>
</file>

<file path=ppt/tags/tag283.xml><?xml version="1.0" encoding="utf-8"?>
<p:tagLst xmlns:p="http://schemas.openxmlformats.org/presentationml/2006/main">
  <p:tag name="AS_UNIQUEID" val="18838"/>
</p:tagLst>
</file>

<file path=ppt/tags/tag284.xml><?xml version="1.0" encoding="utf-8"?>
<p:tagLst xmlns:p="http://schemas.openxmlformats.org/presentationml/2006/main">
  <p:tag name="AS_UNIQUEID" val="18839"/>
</p:tagLst>
</file>

<file path=ppt/tags/tag285.xml><?xml version="1.0" encoding="utf-8"?>
<p:tagLst xmlns:p="http://schemas.openxmlformats.org/presentationml/2006/main">
  <p:tag name="AS_UNIQUEID" val="18840"/>
</p:tagLst>
</file>

<file path=ppt/tags/tag286.xml><?xml version="1.0" encoding="utf-8"?>
<p:tagLst xmlns:p="http://schemas.openxmlformats.org/presentationml/2006/main">
  <p:tag name="AS_UNIQUEID" val="18841"/>
</p:tagLst>
</file>

<file path=ppt/tags/tag287.xml><?xml version="1.0" encoding="utf-8"?>
<p:tagLst xmlns:p="http://schemas.openxmlformats.org/presentationml/2006/main">
  <p:tag name="AS_UNIQUEID" val="18842"/>
</p:tagLst>
</file>

<file path=ppt/tags/tag288.xml><?xml version="1.0" encoding="utf-8"?>
<p:tagLst xmlns:p="http://schemas.openxmlformats.org/presentationml/2006/main">
  <p:tag name="AS_UNIQUEID" val="18843"/>
  <p:tag name="KSO_WM_BEAUTIFY_FLAG" val=""/>
</p:tagLst>
</file>

<file path=ppt/tags/tag289.xml><?xml version="1.0" encoding="utf-8"?>
<p:tagLst xmlns:p="http://schemas.openxmlformats.org/presentationml/2006/main">
  <p:tag name="AS_UNIQUEID" val="18844"/>
</p:tagLst>
</file>

<file path=ppt/tags/tag290.xml><?xml version="1.0" encoding="utf-8"?>
<p:tagLst xmlns:p="http://schemas.openxmlformats.org/presentationml/2006/main">
  <p:tag name="AS_UNIQUEID" val="1239"/>
  <p:tag name="KSO_WM_BEAUTIFY_FLAG" val=""/>
</p:tagLst>
</file>

<file path=ppt/tags/tag291.xml><?xml version="1.0" encoding="utf-8"?>
<p:tagLst xmlns:p="http://schemas.openxmlformats.org/presentationml/2006/main">
  <p:tag name="AS_UNIQUEID" val="18606"/>
</p:tagLst>
</file>

<file path=ppt/tags/tag292.xml><?xml version="1.0" encoding="utf-8"?>
<p:tagLst xmlns:p="http://schemas.openxmlformats.org/presentationml/2006/main">
  <p:tag name="AS_UNIQUEID" val="18607"/>
  <p:tag name="KSO_WM_BEAUTIFY_FLAG" val=""/>
</p:tagLst>
</file>

<file path=ppt/tags/tag293.xml><?xml version="1.0" encoding="utf-8"?>
<p:tagLst xmlns:p="http://schemas.openxmlformats.org/presentationml/2006/main">
  <p:tag name="AS_UNIQUEID" val="18608"/>
  <p:tag name="KSO_WM_BEAUTIFY_FLAG" val=""/>
</p:tagLst>
</file>

<file path=ppt/tags/tag294.xml><?xml version="1.0" encoding="utf-8"?>
<p:tagLst xmlns:p="http://schemas.openxmlformats.org/presentationml/2006/main">
  <p:tag name="AS_UNIQUEID" val="18609"/>
  <p:tag name="KSO_WM_BEAUTIFY_FLAG" val=""/>
</p:tagLst>
</file>

<file path=ppt/tags/tag295.xml><?xml version="1.0" encoding="utf-8"?>
<p:tagLst xmlns:p="http://schemas.openxmlformats.org/presentationml/2006/main">
  <p:tag name="AS_UNIQUEID" val="18610"/>
  <p:tag name="KSO_WM_BEAUTIFY_FLAG" val=""/>
</p:tagLst>
</file>

<file path=ppt/tags/tag296.xml><?xml version="1.0" encoding="utf-8"?>
<p:tagLst xmlns:p="http://schemas.openxmlformats.org/presentationml/2006/main">
  <p:tag name="AS_UNIQUEID" val="18611"/>
  <p:tag name="KSO_WM_BEAUTIFY_FLAG" val=""/>
</p:tagLst>
</file>

<file path=ppt/tags/tag297.xml><?xml version="1.0" encoding="utf-8"?>
<p:tagLst xmlns:p="http://schemas.openxmlformats.org/presentationml/2006/main">
  <p:tag name="AS_UNIQUEID" val="18612"/>
  <p:tag name="KSO_WM_BEAUTIFY_FLAG" val=""/>
</p:tagLst>
</file>

<file path=ppt/tags/tag298.xml><?xml version="1.0" encoding="utf-8"?>
<p:tagLst xmlns:p="http://schemas.openxmlformats.org/presentationml/2006/main">
  <p:tag name="AS_UNIQUEID" val="18613"/>
  <p:tag name="KSO_WM_BEAUTIFY_FLAG" val=""/>
</p:tagLst>
</file>

<file path=ppt/tags/tag299.xml><?xml version="1.0" encoding="utf-8"?>
<p:tagLst xmlns:p="http://schemas.openxmlformats.org/presentationml/2006/main">
  <p:tag name="AS_UNIQUEID" val="18614"/>
  <p:tag name="KSO_WM_BEAUTIFY_FLAG" val=""/>
</p:tagLst>
</file>

<file path=ppt/tags/tag300.xml><?xml version="1.0" encoding="utf-8"?>
<p:tagLst xmlns:p="http://schemas.openxmlformats.org/presentationml/2006/main">
  <p:tag name="AS_UNIQUEID" val="18615"/>
  <p:tag name="KSO_WM_BEAUTIFY_FLAG" val=""/>
</p:tagLst>
</file>

<file path=ppt/tags/tag301.xml><?xml version="1.0" encoding="utf-8"?>
<p:tagLst xmlns:p="http://schemas.openxmlformats.org/presentationml/2006/main">
  <p:tag name="AS_UNIQUEID" val="18616"/>
  <p:tag name="KSO_WM_BEAUTIFY_FLAG" val=""/>
</p:tagLst>
</file>

<file path=ppt/tags/tag302.xml><?xml version="1.0" encoding="utf-8"?>
<p:tagLst xmlns:p="http://schemas.openxmlformats.org/presentationml/2006/main">
  <p:tag name="AS_UNIQUEID" val="18617"/>
  <p:tag name="KSO_WM_BEAUTIFY_FLAG" val=""/>
</p:tagLst>
</file>

<file path=ppt/tags/tag303.xml><?xml version="1.0" encoding="utf-8"?>
<p:tagLst xmlns:p="http://schemas.openxmlformats.org/presentationml/2006/main">
  <p:tag name="AS_UNIQUEID" val="18618"/>
  <p:tag name="KSO_WM_BEAUTIFY_FLAG" val=""/>
</p:tagLst>
</file>

<file path=ppt/tags/tag304.xml><?xml version="1.0" encoding="utf-8"?>
<p:tagLst xmlns:p="http://schemas.openxmlformats.org/presentationml/2006/main">
  <p:tag name="AS_UNIQUEID" val="18619"/>
  <p:tag name="KSO_WM_BEAUTIFY_FLAG" val=""/>
</p:tagLst>
</file>

<file path=ppt/tags/tag305.xml><?xml version="1.0" encoding="utf-8"?>
<p:tagLst xmlns:p="http://schemas.openxmlformats.org/presentationml/2006/main">
  <p:tag name="AS_UNIQUEID" val="18620"/>
  <p:tag name="KSO_WM_BEAUTIFY_FLAG" val=""/>
</p:tagLst>
</file>

<file path=ppt/tags/tag306.xml><?xml version="1.0" encoding="utf-8"?>
<p:tagLst xmlns:p="http://schemas.openxmlformats.org/presentationml/2006/main">
  <p:tag name="AS_UNIQUEID" val="18621"/>
  <p:tag name="KSO_WM_BEAUTIFY_FLAG" val=""/>
</p:tagLst>
</file>

<file path=ppt/tags/tag307.xml><?xml version="1.0" encoding="utf-8"?>
<p:tagLst xmlns:p="http://schemas.openxmlformats.org/presentationml/2006/main">
  <p:tag name="AS_UNIQUEID" val="18622"/>
  <p:tag name="KSO_WM_BEAUTIFY_FLAG" val=""/>
</p:tagLst>
</file>

<file path=ppt/tags/tag308.xml><?xml version="1.0" encoding="utf-8"?>
<p:tagLst xmlns:p="http://schemas.openxmlformats.org/presentationml/2006/main">
  <p:tag name="AS_UNIQUEID" val="18623"/>
  <p:tag name="KSO_WM_BEAUTIFY_FLAG" val=""/>
</p:tagLst>
</file>

<file path=ppt/tags/tag309.xml><?xml version="1.0" encoding="utf-8"?>
<p:tagLst xmlns:p="http://schemas.openxmlformats.org/presentationml/2006/main">
  <p:tag name="AS_UNIQUEID" val="18624"/>
  <p:tag name="KSO_WM_BEAUTIFY_FLAG" val=""/>
</p:tagLst>
</file>

<file path=ppt/tags/tag310.xml><?xml version="1.0" encoding="utf-8"?>
<p:tagLst xmlns:p="http://schemas.openxmlformats.org/presentationml/2006/main">
  <p:tag name="AS_UNIQUEID" val="18625"/>
  <p:tag name="KSO_WM_BEAUTIFY_FLAG" val=""/>
</p:tagLst>
</file>

<file path=ppt/tags/tag311.xml><?xml version="1.0" encoding="utf-8"?>
<p:tagLst xmlns:p="http://schemas.openxmlformats.org/presentationml/2006/main">
  <p:tag name="AS_UNIQUEID" val="18626"/>
  <p:tag name="KSO_WM_BEAUTIFY_FLAG" val=""/>
</p:tagLst>
</file>

<file path=ppt/tags/tag312.xml><?xml version="1.0" encoding="utf-8"?>
<p:tagLst xmlns:p="http://schemas.openxmlformats.org/presentationml/2006/main">
  <p:tag name="AS_UNIQUEID" val="18627"/>
  <p:tag name="KSO_WM_BEAUTIFY_FLAG" val=""/>
</p:tagLst>
</file>

<file path=ppt/tags/tag313.xml><?xml version="1.0" encoding="utf-8"?>
<p:tagLst xmlns:p="http://schemas.openxmlformats.org/presentationml/2006/main">
  <p:tag name="AS_UNIQUEID" val="18628"/>
  <p:tag name="KSO_WM_BEAUTIFY_FLAG" val=""/>
</p:tagLst>
</file>

<file path=ppt/tags/tag314.xml><?xml version="1.0" encoding="utf-8"?>
<p:tagLst xmlns:p="http://schemas.openxmlformats.org/presentationml/2006/main">
  <p:tag name="AS_UNIQUEID" val="18629"/>
  <p:tag name="KSO_WM_BEAUTIFY_FLAG" val=""/>
</p:tagLst>
</file>

<file path=ppt/tags/tag315.xml><?xml version="1.0" encoding="utf-8"?>
<p:tagLst xmlns:p="http://schemas.openxmlformats.org/presentationml/2006/main">
  <p:tag name="AS_UNIQUEID" val="18630"/>
  <p:tag name="KSO_WM_BEAUTIFY_FLAG" val=""/>
</p:tagLst>
</file>

<file path=ppt/tags/tag316.xml><?xml version="1.0" encoding="utf-8"?>
<p:tagLst xmlns:p="http://schemas.openxmlformats.org/presentationml/2006/main">
  <p:tag name="AS_UNIQUEID" val="18631"/>
  <p:tag name="KSO_WM_BEAUTIFY_FLAG" val=""/>
</p:tagLst>
</file>

<file path=ppt/tags/tag317.xml><?xml version="1.0" encoding="utf-8"?>
<p:tagLst xmlns:p="http://schemas.openxmlformats.org/presentationml/2006/main">
  <p:tag name="AS_UNIQUEID" val="18632"/>
  <p:tag name="KSO_WM_BEAUTIFY_FLAG" val=""/>
</p:tagLst>
</file>

<file path=ppt/tags/tag318.xml><?xml version="1.0" encoding="utf-8"?>
<p:tagLst xmlns:p="http://schemas.openxmlformats.org/presentationml/2006/main">
  <p:tag name="AS_UNIQUEID" val="18633"/>
  <p:tag name="KSO_WM_BEAUTIFY_FLAG" val=""/>
</p:tagLst>
</file>

<file path=ppt/tags/tag319.xml><?xml version="1.0" encoding="utf-8"?>
<p:tagLst xmlns:p="http://schemas.openxmlformats.org/presentationml/2006/main">
  <p:tag name="AS_UNIQUEID" val="18634"/>
  <p:tag name="KSO_WM_BEAUTIFY_FLAG" val=""/>
</p:tagLst>
</file>

<file path=ppt/tags/tag320.xml><?xml version="1.0" encoding="utf-8"?>
<p:tagLst xmlns:p="http://schemas.openxmlformats.org/presentationml/2006/main">
  <p:tag name="AS_UNIQUEID" val="18635"/>
</p:tagLst>
</file>

<file path=ppt/tags/tag321.xml><?xml version="1.0" encoding="utf-8"?>
<p:tagLst xmlns:p="http://schemas.openxmlformats.org/presentationml/2006/main">
  <p:tag name="AS_UNIQUEID" val="18636"/>
  <p:tag name="KSO_WM_BEAUTIFY_FLAG" val=""/>
</p:tagLst>
</file>

<file path=ppt/tags/tag322.xml><?xml version="1.0" encoding="utf-8"?>
<p:tagLst xmlns:p="http://schemas.openxmlformats.org/presentationml/2006/main">
  <p:tag name="AS_UNIQUEID" val="18637"/>
  <p:tag name="KSO_WM_BEAUTIFY_FLAG" val=""/>
</p:tagLst>
</file>

<file path=ppt/tags/tag323.xml><?xml version="1.0" encoding="utf-8"?>
<p:tagLst xmlns:p="http://schemas.openxmlformats.org/presentationml/2006/main">
  <p:tag name="AS_UNIQUEID" val="18638"/>
  <p:tag name="KSO_WM_BEAUTIFY_FLAG" val=""/>
</p:tagLst>
</file>

<file path=ppt/tags/tag324.xml><?xml version="1.0" encoding="utf-8"?>
<p:tagLst xmlns:p="http://schemas.openxmlformats.org/presentationml/2006/main">
  <p:tag name="AS_UNIQUEID" val="18639"/>
  <p:tag name="KSO_WM_BEAUTIFY_FLAG" val=""/>
</p:tagLst>
</file>

<file path=ppt/tags/tag325.xml><?xml version="1.0" encoding="utf-8"?>
<p:tagLst xmlns:p="http://schemas.openxmlformats.org/presentationml/2006/main">
  <p:tag name="AS_UNIQUEID" val="18640"/>
</p:tagLst>
</file>

<file path=ppt/tags/tag326.xml><?xml version="1.0" encoding="utf-8"?>
<p:tagLst xmlns:p="http://schemas.openxmlformats.org/presentationml/2006/main">
  <p:tag name="AS_UNIQUEID" val="18641"/>
  <p:tag name="KSO_WM_BEAUTIFY_FLAG" val=""/>
</p:tagLst>
</file>

<file path=ppt/tags/tag327.xml><?xml version="1.0" encoding="utf-8"?>
<p:tagLst xmlns:p="http://schemas.openxmlformats.org/presentationml/2006/main">
  <p:tag name="AS_UNIQUEID" val="18642"/>
  <p:tag name="KSO_WM_BEAUTIFY_FLAG" val=""/>
</p:tagLst>
</file>

<file path=ppt/tags/tag328.xml><?xml version="1.0" encoding="utf-8"?>
<p:tagLst xmlns:p="http://schemas.openxmlformats.org/presentationml/2006/main">
  <p:tag name="AS_UNIQUEID" val="18643"/>
  <p:tag name="KSO_WM_BEAUTIFY_FLAG" val=""/>
</p:tagLst>
</file>

<file path=ppt/tags/tag329.xml><?xml version="1.0" encoding="utf-8"?>
<p:tagLst xmlns:p="http://schemas.openxmlformats.org/presentationml/2006/main">
  <p:tag name="AS_UNIQUEID" val="18644"/>
  <p:tag name="KSO_WM_BEAUTIFY_FLAG" val=""/>
</p:tagLst>
</file>

<file path=ppt/tags/tag330.xml><?xml version="1.0" encoding="utf-8"?>
<p:tagLst xmlns:p="http://schemas.openxmlformats.org/presentationml/2006/main">
  <p:tag name="AS_UNIQUEID" val="18645"/>
</p:tagLst>
</file>

<file path=ppt/tags/tag331.xml><?xml version="1.0" encoding="utf-8"?>
<p:tagLst xmlns:p="http://schemas.openxmlformats.org/presentationml/2006/main">
  <p:tag name="AS_UNIQUEID" val="18646"/>
  <p:tag name="KSO_WM_BEAUTIFY_FLAG" val=""/>
</p:tagLst>
</file>

<file path=ppt/tags/tag332.xml><?xml version="1.0" encoding="utf-8"?>
<p:tagLst xmlns:p="http://schemas.openxmlformats.org/presentationml/2006/main">
  <p:tag name="AS_UNIQUEID" val="18647"/>
  <p:tag name="KSO_WM_BEAUTIFY_FLAG" val=""/>
</p:tagLst>
</file>

<file path=ppt/tags/tag333.xml><?xml version="1.0" encoding="utf-8"?>
<p:tagLst xmlns:p="http://schemas.openxmlformats.org/presentationml/2006/main">
  <p:tag name="AS_UNIQUEID" val="18648"/>
  <p:tag name="KSO_WM_BEAUTIFY_FLAG" val=""/>
</p:tagLst>
</file>

<file path=ppt/tags/tag334.xml><?xml version="1.0" encoding="utf-8"?>
<p:tagLst xmlns:p="http://schemas.openxmlformats.org/presentationml/2006/main">
  <p:tag name="AS_UNIQUEID" val="18649"/>
  <p:tag name="KSO_WM_BEAUTIFY_FLAG" val=""/>
</p:tagLst>
</file>

<file path=ppt/tags/tag335.xml><?xml version="1.0" encoding="utf-8"?>
<p:tagLst xmlns:p="http://schemas.openxmlformats.org/presentationml/2006/main">
  <p:tag name="AS_UNIQUEID" val="18650"/>
  <p:tag name="KSO_WM_BEAUTIFY_FLAG" val=""/>
</p:tagLst>
</file>

<file path=ppt/tags/tag336.xml><?xml version="1.0" encoding="utf-8"?>
<p:tagLst xmlns:p="http://schemas.openxmlformats.org/presentationml/2006/main">
  <p:tag name="AS_UNIQUEID" val="18651"/>
</p:tagLst>
</file>

<file path=ppt/tags/tag337.xml><?xml version="1.0" encoding="utf-8"?>
<p:tagLst xmlns:p="http://schemas.openxmlformats.org/presentationml/2006/main">
  <p:tag name="AS_UNIQUEID" val="18652"/>
  <p:tag name="KSO_WM_BEAUTIFY_FLAG" val=""/>
</p:tagLst>
</file>

<file path=ppt/tags/tag338.xml><?xml version="1.0" encoding="utf-8"?>
<p:tagLst xmlns:p="http://schemas.openxmlformats.org/presentationml/2006/main">
  <p:tag name="AS_UNIQUEID" val="18653"/>
  <p:tag name="KSO_WM_BEAUTIFY_FLAG" val=""/>
</p:tagLst>
</file>

<file path=ppt/tags/tag339.xml><?xml version="1.0" encoding="utf-8"?>
<p:tagLst xmlns:p="http://schemas.openxmlformats.org/presentationml/2006/main">
  <p:tag name="AS_UNIQUEID" val="18654"/>
  <p:tag name="KSO_WM_BEAUTIFY_FLAG" val=""/>
</p:tagLst>
</file>

<file path=ppt/tags/tag340.xml><?xml version="1.0" encoding="utf-8"?>
<p:tagLst xmlns:p="http://schemas.openxmlformats.org/presentationml/2006/main">
  <p:tag name="AS_UNIQUEID" val="18655"/>
  <p:tag name="KSO_WM_BEAUTIFY_FLAG" val=""/>
</p:tagLst>
</file>

<file path=ppt/tags/tag341.xml><?xml version="1.0" encoding="utf-8"?>
<p:tagLst xmlns:p="http://schemas.openxmlformats.org/presentationml/2006/main">
  <p:tag name="AS_UNIQUEID" val="18656"/>
  <p:tag name="KSO_WM_BEAUTIFY_FLAG" val=""/>
</p:tagLst>
</file>

<file path=ppt/tags/tag342.xml><?xml version="1.0" encoding="utf-8"?>
<p:tagLst xmlns:p="http://schemas.openxmlformats.org/presentationml/2006/main">
  <p:tag name="AS_UNIQUEID" val="18657"/>
  <p:tag name="KSO_WM_BEAUTIFY_FLAG" val=""/>
</p:tagLst>
</file>

<file path=ppt/tags/tag343.xml><?xml version="1.0" encoding="utf-8"?>
<p:tagLst xmlns:p="http://schemas.openxmlformats.org/presentationml/2006/main">
  <p:tag name="AS_UNIQUEID" val="18658"/>
</p:tagLst>
</file>

<file path=ppt/tags/tag344.xml><?xml version="1.0" encoding="utf-8"?>
<p:tagLst xmlns:p="http://schemas.openxmlformats.org/presentationml/2006/main">
  <p:tag name="AS_UNIQUEID" val="18659"/>
  <p:tag name="KSO_WM_BEAUTIFY_FLAG" val=""/>
</p:tagLst>
</file>

<file path=ppt/tags/tag345.xml><?xml version="1.0" encoding="utf-8"?>
<p:tagLst xmlns:p="http://schemas.openxmlformats.org/presentationml/2006/main">
  <p:tag name="AS_UNIQUEID" val="18660"/>
  <p:tag name="KSO_WM_BEAUTIFY_FLAG" val=""/>
</p:tagLst>
</file>

<file path=ppt/tags/tag346.xml><?xml version="1.0" encoding="utf-8"?>
<p:tagLst xmlns:p="http://schemas.openxmlformats.org/presentationml/2006/main">
  <p:tag name="AS_UNIQUEID" val="18661"/>
  <p:tag name="KSO_WM_BEAUTIFY_FLAG" val=""/>
</p:tagLst>
</file>

<file path=ppt/tags/tag347.xml><?xml version="1.0" encoding="utf-8"?>
<p:tagLst xmlns:p="http://schemas.openxmlformats.org/presentationml/2006/main">
  <p:tag name="AS_UNIQUEID" val="18662"/>
  <p:tag name="KSO_WM_BEAUTIFY_FLAG" val=""/>
</p:tagLst>
</file>

<file path=ppt/tags/tag348.xml><?xml version="1.0" encoding="utf-8"?>
<p:tagLst xmlns:p="http://schemas.openxmlformats.org/presentationml/2006/main">
  <p:tag name="AS_UNIQUEID" val="18663"/>
  <p:tag name="KSO_WM_BEAUTIFY_FLAG" val=""/>
</p:tagLst>
</file>

<file path=ppt/tags/tag349.xml><?xml version="1.0" encoding="utf-8"?>
<p:tagLst xmlns:p="http://schemas.openxmlformats.org/presentationml/2006/main">
  <p:tag name="AS_UNIQUEID" val="18664"/>
  <p:tag name="KSO_WM_BEAUTIFY_FLAG" val=""/>
</p:tagLst>
</file>

<file path=ppt/tags/tag350.xml><?xml version="1.0" encoding="utf-8"?>
<p:tagLst xmlns:p="http://schemas.openxmlformats.org/presentationml/2006/main">
  <p:tag name="AS_UNIQUEID" val="18665"/>
  <p:tag name="KSO_WM_BEAUTIFY_FLAG" val=""/>
</p:tagLst>
</file>

<file path=ppt/tags/tag351.xml><?xml version="1.0" encoding="utf-8"?>
<p:tagLst xmlns:p="http://schemas.openxmlformats.org/presentationml/2006/main">
  <p:tag name="AS_UNIQUEID" val="18666"/>
  <p:tag name="KSO_WM_BEAUTIFY_FLAG" val=""/>
</p:tagLst>
</file>

<file path=ppt/tags/tag352.xml><?xml version="1.0" encoding="utf-8"?>
<p:tagLst xmlns:p="http://schemas.openxmlformats.org/presentationml/2006/main">
  <p:tag name="AS_UNIQUEID" val="18667"/>
</p:tagLst>
</file>

<file path=ppt/tags/tag353.xml><?xml version="1.0" encoding="utf-8"?>
<p:tagLst xmlns:p="http://schemas.openxmlformats.org/presentationml/2006/main">
  <p:tag name="AS_UNIQUEID" val="18668"/>
  <p:tag name="KSO_WM_BEAUTIFY_FLAG" val=""/>
</p:tagLst>
</file>

<file path=ppt/tags/tag354.xml><?xml version="1.0" encoding="utf-8"?>
<p:tagLst xmlns:p="http://schemas.openxmlformats.org/presentationml/2006/main">
  <p:tag name="AS_UNIQUEID" val="18669"/>
  <p:tag name="KSO_WM_BEAUTIFY_FLAG" val=""/>
</p:tagLst>
</file>

<file path=ppt/tags/tag355.xml><?xml version="1.0" encoding="utf-8"?>
<p:tagLst xmlns:p="http://schemas.openxmlformats.org/presentationml/2006/main">
  <p:tag name="AS_UNIQUEID" val="18670"/>
  <p:tag name="KSO_WM_BEAUTIFY_FLAG" val=""/>
</p:tagLst>
</file>

<file path=ppt/tags/tag356.xml><?xml version="1.0" encoding="utf-8"?>
<p:tagLst xmlns:p="http://schemas.openxmlformats.org/presentationml/2006/main">
  <p:tag name="AS_UNIQUEID" val="18671"/>
  <p:tag name="KSO_WM_BEAUTIFY_FLAG" val=""/>
</p:tagLst>
</file>

<file path=ppt/tags/tag357.xml><?xml version="1.0" encoding="utf-8"?>
<p:tagLst xmlns:p="http://schemas.openxmlformats.org/presentationml/2006/main">
  <p:tag name="AS_UNIQUEID" val="18672"/>
  <p:tag name="KSO_WM_BEAUTIFY_FLAG" val=""/>
</p:tagLst>
</file>

<file path=ppt/tags/tag358.xml><?xml version="1.0" encoding="utf-8"?>
<p:tagLst xmlns:p="http://schemas.openxmlformats.org/presentationml/2006/main">
  <p:tag name="AS_UNIQUEID" val="18673"/>
  <p:tag name="KSO_WM_BEAUTIFY_FLAG" val=""/>
</p:tagLst>
</file>

<file path=ppt/tags/tag359.xml><?xml version="1.0" encoding="utf-8"?>
<p:tagLst xmlns:p="http://schemas.openxmlformats.org/presentationml/2006/main">
  <p:tag name="AS_UNIQUEID" val="18674"/>
  <p:tag name="KSO_WM_BEAUTIFY_FLAG" val=""/>
</p:tagLst>
</file>

<file path=ppt/tags/tag360.xml><?xml version="1.0" encoding="utf-8"?>
<p:tagLst xmlns:p="http://schemas.openxmlformats.org/presentationml/2006/main">
  <p:tag name="AS_UNIQUEID" val="18845"/>
</p:tagLst>
</file>

<file path=ppt/tags/tag361.xml><?xml version="1.0" encoding="utf-8"?>
<p:tagLst xmlns:p="http://schemas.openxmlformats.org/presentationml/2006/main">
  <p:tag name="AS_UNIQUEID" val="18"/>
  <p:tag name="KSO_WM_BEAUTIFY_FLAG" val=""/>
</p:tagLst>
</file>

<file path=ppt/tags/tag362.xml><?xml version="1.0" encoding="utf-8"?>
<p:tagLst xmlns:p="http://schemas.openxmlformats.org/presentationml/2006/main">
  <p:tag name="AS_UNIQUEID" val="19"/>
  <p:tag name="KSO_WM_BEAUTIFY_FLAG" val=""/>
</p:tagLst>
</file>

<file path=ppt/tags/tag363.xml><?xml version="1.0" encoding="utf-8"?>
<p:tagLst xmlns:p="http://schemas.openxmlformats.org/presentationml/2006/main">
  <p:tag name="AS_UNIQUEID" val="20"/>
  <p:tag name="KSO_WM_BEAUTIFY_FLAG" val=""/>
</p:tagLst>
</file>

<file path=ppt/tags/tag364.xml><?xml version="1.0" encoding="utf-8"?>
<p:tagLst xmlns:p="http://schemas.openxmlformats.org/presentationml/2006/main">
  <p:tag name="AS_UNIQUEID" val="21"/>
  <p:tag name="KSO_WM_BEAUTIFY_FLAG" val=""/>
</p:tagLst>
</file>

<file path=ppt/tags/tag365.xml><?xml version="1.0" encoding="utf-8"?>
<p:tagLst xmlns:p="http://schemas.openxmlformats.org/presentationml/2006/main">
  <p:tag name="AS_UNIQUEID" val="1540"/>
  <p:tag name="KSO_WM_BEAUTIFY_FLAG" val=""/>
  <p:tag name="KSO_WM_UNIT_TEXT_FILL_FORE_SCHEMECOLOR_INDEX" val="13"/>
  <p:tag name="KSO_WM_UNIT_TEXT_FILL_FORE_SCHEMECOLOR_INDEX_BRIGHTNESS" val="0"/>
  <p:tag name="KSO_WM_UNIT_TEXT_FILL_TYPE" val="1"/>
</p:tagLst>
</file>

<file path=ppt/tags/tag366.xml><?xml version="1.0" encoding="utf-8"?>
<p:tagLst xmlns:p="http://schemas.openxmlformats.org/presentationml/2006/main">
  <p:tag name="AS_UNIQUEID" val="20"/>
  <p:tag name="KSO_WM_BEAUTIFY_FLAG" val=""/>
</p:tagLst>
</file>

<file path=ppt/tags/tag367.xml><?xml version="1.0" encoding="utf-8"?>
<p:tagLst xmlns:p="http://schemas.openxmlformats.org/presentationml/2006/main">
  <p:tag name="AS_UNIQUEID" val="21"/>
  <p:tag name="KSO_WM_BEAUTIFY_FLAG" val=""/>
</p:tagLst>
</file>

<file path=ppt/tags/tag368.xml><?xml version="1.0" encoding="utf-8"?>
<p:tagLst xmlns:p="http://schemas.openxmlformats.org/presentationml/2006/main">
  <p:tag name="AS_UNIQUEID" val="18846"/>
</p:tagLst>
</file>

<file path=ppt/tags/tag369.xml><?xml version="1.0" encoding="utf-8"?>
<p:tagLst xmlns:p="http://schemas.openxmlformats.org/presentationml/2006/main">
  <p:tag name="AS_UNIQUEID" val="1239"/>
  <p:tag name="KSO_WM_BEAUTIFY_FLAG" val=""/>
</p:tagLst>
</file>

<file path=ppt/tags/tag370.xml><?xml version="1.0" encoding="utf-8"?>
<p:tagLst xmlns:p="http://schemas.openxmlformats.org/presentationml/2006/main">
  <p:tag name="AS_UNIQUEID" val="18847"/>
</p:tagLst>
</file>

<file path=ppt/tags/tag371.xml><?xml version="1.0" encoding="utf-8"?>
<p:tagLst xmlns:p="http://schemas.openxmlformats.org/presentationml/2006/main">
  <p:tag name="AS_UNIQUEID" val="18848"/>
</p:tagLst>
</file>

<file path=ppt/tags/tag372.xml><?xml version="1.0" encoding="utf-8"?>
<p:tagLst xmlns:p="http://schemas.openxmlformats.org/presentationml/2006/main">
  <p:tag name="AS_UNIQUEID" val="18849"/>
</p:tagLst>
</file>

<file path=ppt/tags/tag373.xml><?xml version="1.0" encoding="utf-8"?>
<p:tagLst xmlns:p="http://schemas.openxmlformats.org/presentationml/2006/main">
  <p:tag name="AS_UNIQUEID" val="18850"/>
</p:tagLst>
</file>

<file path=ppt/tags/tag374.xml><?xml version="1.0" encoding="utf-8"?>
<p:tagLst xmlns:p="http://schemas.openxmlformats.org/presentationml/2006/main">
  <p:tag name="AS_UNIQUEID" val="18851"/>
</p:tagLst>
</file>

<file path=ppt/tags/tag375.xml><?xml version="1.0" encoding="utf-8"?>
<p:tagLst xmlns:p="http://schemas.openxmlformats.org/presentationml/2006/main">
  <p:tag name="AS_UNIQUEID" val="18852"/>
</p:tagLst>
</file>

<file path=ppt/tags/tag376.xml><?xml version="1.0" encoding="utf-8"?>
<p:tagLst xmlns:p="http://schemas.openxmlformats.org/presentationml/2006/main">
  <p:tag name="AS_UNIQUEID" val="18853"/>
</p:tagLst>
</file>

<file path=ppt/tags/tag377.xml><?xml version="1.0" encoding="utf-8"?>
<p:tagLst xmlns:p="http://schemas.openxmlformats.org/presentationml/2006/main">
  <p:tag name="AS_UNIQUEID" val="18854"/>
</p:tagLst>
</file>

<file path=ppt/tags/tag378.xml><?xml version="1.0" encoding="utf-8"?>
<p:tagLst xmlns:p="http://schemas.openxmlformats.org/presentationml/2006/main">
  <p:tag name="AS_UNIQUEID" val="18855"/>
</p:tagLst>
</file>

<file path=ppt/tags/tag379.xml><?xml version="1.0" encoding="utf-8"?>
<p:tagLst xmlns:p="http://schemas.openxmlformats.org/presentationml/2006/main">
  <p:tag name="AS_UNIQUEID" val="18856"/>
</p:tagLst>
</file>

<file path=ppt/tags/tag380.xml><?xml version="1.0" encoding="utf-8"?>
<p:tagLst xmlns:p="http://schemas.openxmlformats.org/presentationml/2006/main">
  <p:tag name="AS_UNIQUEID" val="18857"/>
</p:tagLst>
</file>

<file path=ppt/tags/tag381.xml><?xml version="1.0" encoding="utf-8"?>
<p:tagLst xmlns:p="http://schemas.openxmlformats.org/presentationml/2006/main">
  <p:tag name="AS_UNIQUEID" val="18858"/>
</p:tagLst>
</file>

<file path=ppt/tags/tag382.xml><?xml version="1.0" encoding="utf-8"?>
<p:tagLst xmlns:p="http://schemas.openxmlformats.org/presentationml/2006/main">
  <p:tag name="AS_UNIQUEID" val="18859"/>
</p:tagLst>
</file>

<file path=ppt/tags/tag383.xml><?xml version="1.0" encoding="utf-8"?>
<p:tagLst xmlns:p="http://schemas.openxmlformats.org/presentationml/2006/main">
  <p:tag name="AS_UNIQUEID" val="18860"/>
</p:tagLst>
</file>

<file path=ppt/tags/tag384.xml><?xml version="1.0" encoding="utf-8"?>
<p:tagLst xmlns:p="http://schemas.openxmlformats.org/presentationml/2006/main">
  <p:tag name="AS_UNIQUEID" val="1239"/>
  <p:tag name="KSO_WM_BEAUTIFY_FLAG" val=""/>
</p:tagLst>
</file>

<file path=ppt/tags/tag385.xml><?xml version="1.0" encoding="utf-8"?>
<p:tagLst xmlns:p="http://schemas.openxmlformats.org/presentationml/2006/main">
  <p:tag name="AS_UNIQUEID" val="18676"/>
</p:tagLst>
</file>

<file path=ppt/tags/tag386.xml><?xml version="1.0" encoding="utf-8"?>
<p:tagLst xmlns:p="http://schemas.openxmlformats.org/presentationml/2006/main">
  <p:tag name="AS_UNIQUEID" val="18677"/>
</p:tagLst>
</file>

<file path=ppt/tags/tag387.xml><?xml version="1.0" encoding="utf-8"?>
<p:tagLst xmlns:p="http://schemas.openxmlformats.org/presentationml/2006/main">
  <p:tag name="AS_UNIQUEID" val="19"/>
  <p:tag name="KSO_WM_BEAUTIFY_FLAG" val=""/>
</p:tagLst>
</file>

<file path=ppt/tags/tag388.xml><?xml version="1.0" encoding="utf-8"?>
<p:tagLst xmlns:p="http://schemas.openxmlformats.org/presentationml/2006/main">
  <p:tag name="AS_UNIQUEID" val="18861"/>
</p:tagLst>
</file>

<file path=ppt/tags/tag389.xml><?xml version="1.0" encoding="utf-8"?>
<p:tagLst xmlns:p="http://schemas.openxmlformats.org/presentationml/2006/main">
  <p:tag name="AS_UNIQUEID" val="4237"/>
</p:tagLst>
</file>

<file path=ppt/tags/tag390.xml><?xml version="1.0" encoding="utf-8"?>
<p:tagLst xmlns:p="http://schemas.openxmlformats.org/presentationml/2006/main">
  <p:tag name="AS_UNIQUEID" val="4238"/>
</p:tagLst>
</file>

<file path=ppt/tags/tag391.xml><?xml version="1.0" encoding="utf-8"?>
<p:tagLst xmlns:p="http://schemas.openxmlformats.org/presentationml/2006/main">
  <p:tag name="AS_UNIQUEID" val="4239"/>
  <p:tag name="KSO_WM_UNIT_TABLE_BEAUTIFY" val="smartTable{2a4c4a86-38a2-46c6-8cc1-76474f3b2824}"/>
  <p:tag name="TABLE_ENDDRAG_ORIGIN_RECT" val="906*138"/>
  <p:tag name="TABLE_ENDDRAG_RECT" val="26*162*906*138"/>
</p:tagLst>
</file>

<file path=ppt/tags/tag392.xml><?xml version="1.0" encoding="utf-8"?>
<p:tagLst xmlns:p="http://schemas.openxmlformats.org/presentationml/2006/main">
  <p:tag name="AS_UNIQUEID" val="18862"/>
</p:tagLst>
</file>

<file path=ppt/tags/tag393.xml><?xml version="1.0" encoding="utf-8"?>
<p:tagLst xmlns:p="http://schemas.openxmlformats.org/presentationml/2006/main">
  <p:tag name="AS_UNIQUEID" val="18863"/>
</p:tagLst>
</file>

<file path=ppt/tags/tag394.xml><?xml version="1.0" encoding="utf-8"?>
<p:tagLst xmlns:p="http://schemas.openxmlformats.org/presentationml/2006/main">
  <p:tag name="AS_UNIQUEID" val="18864"/>
</p:tagLst>
</file>

<file path=ppt/tags/tag395.xml><?xml version="1.0" encoding="utf-8"?>
<p:tagLst xmlns:p="http://schemas.openxmlformats.org/presentationml/2006/main">
  <p:tag name="AS_UNIQUEID" val="18865"/>
</p:tagLst>
</file>

<file path=ppt/tags/tag396.xml><?xml version="1.0" encoding="utf-8"?>
<p:tagLst xmlns:p="http://schemas.openxmlformats.org/presentationml/2006/main">
  <p:tag name="ISLIDE.ICON" val="#405338;#405367;#407199;"/>
</p:tagLst>
</file>

<file path=ppt/tags/tag397.xml><?xml version="1.0" encoding="utf-8"?>
<p:tagLst xmlns:p="http://schemas.openxmlformats.org/presentationml/2006/main">
  <p:tag name="AS_UNIQUEID" val="18866"/>
</p:tagLst>
</file>

<file path=ppt/tags/tag398.xml><?xml version="1.0" encoding="utf-8"?>
<p:tagLst xmlns:p="http://schemas.openxmlformats.org/presentationml/2006/main">
  <p:tag name="AS_UNIQUEID" val="6179"/>
  <p:tag name="KSO_WM_BEAUTIFY_FLAG" val=""/>
</p:tagLst>
</file>

<file path=ppt/tags/tag399.xml><?xml version="1.0" encoding="utf-8"?>
<p:tagLst xmlns:p="http://schemas.openxmlformats.org/presentationml/2006/main">
  <p:tag name="AS_UNIQUEID" val="18867"/>
</p:tagLst>
</file>

<file path=ppt/tags/tag400.xml><?xml version="1.0" encoding="utf-8"?>
<p:tagLst xmlns:p="http://schemas.openxmlformats.org/presentationml/2006/main">
  <p:tag name="AS_UNIQUEID" val="18868"/>
</p:tagLst>
</file>

<file path=ppt/tags/tag401.xml><?xml version="1.0" encoding="utf-8"?>
<p:tagLst xmlns:p="http://schemas.openxmlformats.org/presentationml/2006/main">
  <p:tag name="AS_UNIQUEID" val="18869"/>
</p:tagLst>
</file>

<file path=ppt/tags/tag402.xml><?xml version="1.0" encoding="utf-8"?>
<p:tagLst xmlns:p="http://schemas.openxmlformats.org/presentationml/2006/main">
  <p:tag name="AS_UNIQUEID" val="18870"/>
  <p:tag name="TABLE_ENDDRAG_ORIGIN_RECT" val="902*105"/>
  <p:tag name="TABLE_ENDDRAG_RECT" val="21*122*902*105"/>
</p:tagLst>
</file>

<file path=ppt/tags/tag403.xml><?xml version="1.0" encoding="utf-8"?>
<p:tagLst xmlns:p="http://schemas.openxmlformats.org/presentationml/2006/main">
  <p:tag name="AS_UNIQUEID" val="18871"/>
</p:tagLst>
</file>

<file path=ppt/tags/tag404.xml><?xml version="1.0" encoding="utf-8"?>
<p:tagLst xmlns:p="http://schemas.openxmlformats.org/presentationml/2006/main">
  <p:tag name="AS_UNIQUEID" val="18872"/>
</p:tagLst>
</file>

<file path=ppt/tags/tag405.xml><?xml version="1.0" encoding="utf-8"?>
<p:tagLst xmlns:p="http://schemas.openxmlformats.org/presentationml/2006/main">
  <p:tag name="AS_UNIQUEID" val="18873"/>
  <p:tag name="TABLE_ENDDRAG_ORIGIN_RECT" val="875*240"/>
  <p:tag name="TABLE_ENDDRAG_RECT" val="32*265*875*240"/>
</p:tagLst>
</file>

<file path=ppt/tags/tag406.xml><?xml version="1.0" encoding="utf-8"?>
<p:tagLst xmlns:p="http://schemas.openxmlformats.org/presentationml/2006/main">
  <p:tag name="AS_UNIQUEID" val="18874"/>
</p:tagLst>
</file>

<file path=ppt/tags/tag407.xml><?xml version="1.0" encoding="utf-8"?>
<p:tagLst xmlns:p="http://schemas.openxmlformats.org/presentationml/2006/main">
  <p:tag name="AS_UNIQUEID" val="18875"/>
</p:tagLst>
</file>

<file path=ppt/tags/tag408.xml><?xml version="1.0" encoding="utf-8"?>
<p:tagLst xmlns:p="http://schemas.openxmlformats.org/presentationml/2006/main">
  <p:tag name="AS_UNIQUEID" val="18876"/>
</p:tagLst>
</file>

<file path=ppt/tags/tag409.xml><?xml version="1.0" encoding="utf-8"?>
<p:tagLst xmlns:p="http://schemas.openxmlformats.org/presentationml/2006/main">
  <p:tag name="AS_UNIQUEID" val="18877"/>
</p:tagLst>
</file>

<file path=ppt/tags/tag410.xml><?xml version="1.0" encoding="utf-8"?>
<p:tagLst xmlns:p="http://schemas.openxmlformats.org/presentationml/2006/main">
  <p:tag name="AS_UNIQUEID" val="6179"/>
  <p:tag name="KSO_WM_BEAUTIFY_FLAG" val=""/>
</p:tagLst>
</file>

<file path=ppt/tags/tag411.xml><?xml version="1.0" encoding="utf-8"?>
<p:tagLst xmlns:p="http://schemas.openxmlformats.org/presentationml/2006/main">
  <p:tag name="AS_UNIQUEID" val="18878"/>
</p:tagLst>
</file>

<file path=ppt/tags/tag412.xml><?xml version="1.0" encoding="utf-8"?>
<p:tagLst xmlns:p="http://schemas.openxmlformats.org/presentationml/2006/main">
  <p:tag name="AS_UNIQUEID" val="18879"/>
</p:tagLst>
</file>

<file path=ppt/tags/tag413.xml><?xml version="1.0" encoding="utf-8"?>
<p:tagLst xmlns:p="http://schemas.openxmlformats.org/presentationml/2006/main">
  <p:tag name="AS_UNIQUEID" val="18880"/>
</p:tagLst>
</file>

<file path=ppt/tags/tag414.xml><?xml version="1.0" encoding="utf-8"?>
<p:tagLst xmlns:p="http://schemas.openxmlformats.org/presentationml/2006/main">
  <p:tag name="AS_UNIQUEID" val="18881"/>
</p:tagLst>
</file>

<file path=ppt/tags/tag415.xml><?xml version="1.0" encoding="utf-8"?>
<p:tagLst xmlns:p="http://schemas.openxmlformats.org/presentationml/2006/main">
  <p:tag name="AS_UNIQUEID" val="1239"/>
  <p:tag name="KSO_WM_BEAUTIFY_FLAG" val=""/>
</p:tagLst>
</file>

<file path=ppt/tags/tag416.xml><?xml version="1.0" encoding="utf-8"?>
<p:tagLst xmlns:p="http://schemas.openxmlformats.org/presentationml/2006/main">
  <p:tag name="AS_UNIQUEID" val="3528"/>
  <p:tag name="KSO_WM_UNIT_TABLE_BEAUTIFY" val="smartTable{f2de59c2-cc3c-4fc3-aaab-6d7709382782}"/>
  <p:tag name="TABLE_ENDDRAG_ORIGIN_RECT" val="910*435"/>
  <p:tag name="TABLE_ENDDRAG_RECT" val="24*56*910*435"/>
</p:tagLst>
</file>

<file path=ppt/tags/tag417.xml><?xml version="1.0" encoding="utf-8"?>
<p:tagLst xmlns:p="http://schemas.openxmlformats.org/presentationml/2006/main">
  <p:tag name="AS_UNIQUEID" val="18683"/>
</p:tagLst>
</file>

<file path=ppt/tags/tag418.xml><?xml version="1.0" encoding="utf-8"?>
<p:tagLst xmlns:p="http://schemas.openxmlformats.org/presentationml/2006/main">
  <p:tag name="AS_UNIQUEID" val="18882"/>
</p:tagLst>
</file>

<file path=ppt/tags/tag419.xml><?xml version="1.0" encoding="utf-8"?>
<p:tagLst xmlns:p="http://schemas.openxmlformats.org/presentationml/2006/main">
  <p:tag name="AS_UNIQUEID" val="6179"/>
  <p:tag name="KSO_WM_BEAUTIFY_FLAG" val=""/>
</p:tagLst>
</file>

<file path=ppt/tags/tag420.xml><?xml version="1.0" encoding="utf-8"?>
<p:tagLst xmlns:p="http://schemas.openxmlformats.org/presentationml/2006/main">
  <p:tag name="AS_UNIQUEID" val="10378"/>
  <p:tag name="TABLE_ENDDRAG_ORIGIN_RECT" val="924*304"/>
  <p:tag name="TABLE_ENDDRAG_RECT" val="14*95*924*304"/>
</p:tagLst>
</file>

<file path=ppt/tags/tag421.xml><?xml version="1.0" encoding="utf-8"?>
<p:tagLst xmlns:p="http://schemas.openxmlformats.org/presentationml/2006/main">
  <p:tag name="AS_UNIQUEID" val="18883"/>
</p:tagLst>
</file>

<file path=ppt/tags/tag422.xml><?xml version="1.0" encoding="utf-8"?>
<p:tagLst xmlns:p="http://schemas.openxmlformats.org/presentationml/2006/main">
  <p:tag name="AS_UNIQUEID" val="18884"/>
</p:tagLst>
</file>

<file path=ppt/tags/tag423.xml><?xml version="1.0" encoding="utf-8"?>
<p:tagLst xmlns:p="http://schemas.openxmlformats.org/presentationml/2006/main">
  <p:tag name="AS_UNIQUEID" val="18885"/>
</p:tagLst>
</file>

<file path=ppt/tags/tag424.xml><?xml version="1.0" encoding="utf-8"?>
<p:tagLst xmlns:p="http://schemas.openxmlformats.org/presentationml/2006/main">
  <p:tag name="AS_UNIQUEID" val="18886"/>
</p:tagLst>
</file>

<file path=ppt/tags/tag425.xml><?xml version="1.0" encoding="utf-8"?>
<p:tagLst xmlns:p="http://schemas.openxmlformats.org/presentationml/2006/main">
  <p:tag name="AS_UNIQUEID" val="18887"/>
</p:tagLst>
</file>

<file path=ppt/tags/tag426.xml><?xml version="1.0" encoding="utf-8"?>
<p:tagLst xmlns:p="http://schemas.openxmlformats.org/presentationml/2006/main">
  <p:tag name="AS_UNIQUEID" val="18888"/>
</p:tagLst>
</file>

<file path=ppt/tags/tag427.xml><?xml version="1.0" encoding="utf-8"?>
<p:tagLst xmlns:p="http://schemas.openxmlformats.org/presentationml/2006/main">
  <p:tag name="AS_UNIQUEID" val="18889"/>
</p:tagLst>
</file>

<file path=ppt/tags/tag428.xml><?xml version="1.0" encoding="utf-8"?>
<p:tagLst xmlns:p="http://schemas.openxmlformats.org/presentationml/2006/main">
  <p:tag name="AS_UNIQUEID" val="18890"/>
</p:tagLst>
</file>

<file path=ppt/tags/tag429.xml><?xml version="1.0" encoding="utf-8"?>
<p:tagLst xmlns:p="http://schemas.openxmlformats.org/presentationml/2006/main">
  <p:tag name="AS_UNIQUEID" val="1239"/>
  <p:tag name="KSO_WM_BEAUTIFY_FLAG" val=""/>
</p:tagLst>
</file>

<file path=ppt/tags/tag430.xml><?xml version="1.0" encoding="utf-8"?>
<p:tagLst xmlns:p="http://schemas.openxmlformats.org/presentationml/2006/main">
  <p:tag name="AS_UNIQUEID" val="19069"/>
</p:tagLst>
</file>

<file path=ppt/tags/tag431.xml><?xml version="1.0" encoding="utf-8"?>
<p:tagLst xmlns:p="http://schemas.openxmlformats.org/presentationml/2006/main">
  <p:tag name="AS_UNIQUEID" val="19070"/>
</p:tagLst>
</file>

<file path=ppt/tags/tag43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190</Paragraphs>
  <Slides>23</Slides>
  <Notes>6</Notes>
  <TotalTime>1</TotalTime>
  <HiddenSlides>1</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23</vt:i4>
      </vt:variant>
    </vt:vector>
  </HeadingPairs>
  <TitlesOfParts>
    <vt:vector baseType="lpstr" size="38">
      <vt:lpstr>Arial</vt:lpstr>
      <vt:lpstr>Calibri</vt:lpstr>
      <vt:lpstr>微软雅黑</vt:lpstr>
      <vt:lpstr>宋体</vt:lpstr>
      <vt:lpstr>华文行楷</vt:lpstr>
      <vt:lpstr>Calibri Light</vt:lpstr>
      <vt:lpstr>Times New Roman</vt:lpstr>
      <vt:lpstr>黑体</vt:lpstr>
      <vt:lpstr>楷体_GB2312</vt:lpstr>
      <vt:lpstr>楷体</vt:lpstr>
      <vt:lpstr>Courier New</vt:lpstr>
      <vt:lpstr>方正中等线简体</vt:lpstr>
      <vt:lpstr>微软雅黑 Light</vt:lpstr>
      <vt:lpstr>仿宋_GB2312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一、公有制为主体</vt:lpstr>
      <vt:lpstr>PowerPoint Presentation</vt:lpstr>
      <vt:lpstr>PowerPoint Presentation</vt:lpstr>
      <vt:lpstr>一、公有制为主体（怎么做）</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2024-09-24T18:43:37.979</cp:lastPrinted>
  <dcterms:created xsi:type="dcterms:W3CDTF">2024-09-24T10:43:38Z</dcterms:created>
  <dcterms:modified xsi:type="dcterms:W3CDTF">2024-09-24T10:43:40Z</dcterms:modified>
</cp:coreProperties>
</file>