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E2589-0392-4622-B78E-CDDFBD59F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B5ACD-AFF8-43FA-909A-4E0A79466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71868-9B86-4179-A1C1-101E08597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721C8C-88B0-4754-B407-029E83850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ABB994-4923-4557-ACC4-BA57ACEC0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CA5D48-E0D1-44D8-B8AE-42F619F47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083261-2961-44F6-8644-224A3730B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559C5-CE65-48DA-963E-B41EBC085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D07A6E-319F-4BF6-8713-7D695108D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83878-B1A0-4C1A-906D-591371D60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BC525-10A7-4E2A-ABFE-B12C9FB88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460510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干部人事管理统计分析报告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干部人事管理概况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统计分析结果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本报告旨在通过统计分析方法，对干部人事管理相关数据进行分析，为组织决策提供数据支持。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随着组织规模的不断扩大和业务范围的拓展，干部人事管理在组织发展中的重要性日益凸显。通过对干部人事管理数据的统计分析，有助于发现管理中的问题，优化人力资源配置，提高组织整体效能。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本报告主要对干部人事管理的相关数据进行分析，包括干部的选拔、培养、考核、激励等方面的数据。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由于数据来源和时间的限制，本报告仅对特定时间段内的数据进行统计分析，可能无法全面反映干部人事管理的全貌。同时，由于数据量庞大，本报告仅对部分关键指标进行深入分析，其他指标可能未涉及。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干部人事管理概况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干部总数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本年度干部总数为XXX人，其中男性XXX人，女性XXX人。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干部平均年龄为XX岁，其中XX岁以下干部占XX%，XX岁以上干部占XX%。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学历结构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本科及以上学历干部占XX%，大专及以下学历干部占XX%。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干部数量和结构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免职情况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本年度共免职XXX名干部，其中退休免职XX名，其他原因免职XX名。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转岗情况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本年度共有XX名干部转岗，其中跨部门转岗XX名，本部门内部转岗XX名。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任命情况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本年度共任命XXX名干部，其中提拔任用XX名，平级交流XX名。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干部任免情况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278" r="1027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本年度采用综合考核方式，包括民主测评、领导评价、工作实绩等方面。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考核结果分为优秀、良好、一般、较差四个等级，其中优秀占XX%，良好占XX%，一般占XX%，较差占XX%。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考核结果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考核结果作为干部选拔任用、培养教育、管理监督和激励约束的重要依据。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考核结果运用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干部考核评价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从干部人事管理系统中收集数据，包括个人信息、工作经历、考核评价等信息。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250" r="252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对收集到的数据进行筛选，去除无效和异常数据，确保数据质量。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数据筛选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对非标准数据进行编码和转换，以便进行统计分析。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数据编码和转换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数据收集和处理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https://d.book118.com/547146051024006043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2024-09-16T20:48:28.372</cp:lastPrinted>
  <dcterms:created xsi:type="dcterms:W3CDTF">2024-09-16T12:48:28Z</dcterms:created>
  <dcterms:modified xsi:type="dcterms:W3CDTF">2024-09-16T12:48:30Z</dcterms:modified>
</cp:coreProperties>
</file>