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885AFE-C236-4075-9B71-E819F37FD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082AD-6EEA-4BE9-A136-A695BD038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B8DACC-CA8D-4EC5-8A9E-97A309C1D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DC33B9-30F6-4DB6-8A20-5382A69127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C101C7-5923-4953-AD52-C8DC92FA58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2B2041-563B-4089-98C7-19C394066A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926B3C-F98C-4C84-9361-550FF10EB5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392C77-8F12-41FA-8C1B-ABDCDCDE3C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CAB5B8-FA89-4B79-926B-236FDEF530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8EC10E-905F-4C89-ACA1-5F4539020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5F1C49-032D-433D-BC46-A9F037E40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146156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孕妇与乳母的能量需求与燃料选择</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孕妇与乳母能量需求概述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燃料选择原则及影响因素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孕妇燃料选择策略与实践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乳母燃料选择策略与实践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能量摄入与消耗平衡管理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孕妇与乳母能量需求概述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随着胎儿的生长和发育，孕妇的能量需求逐渐增加，尤其在孕中后期。</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孕期能量需求增加</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孕妇在孕期基础代谢率会有所提高，以支持自身和胎儿的生理需求。</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基础代谢率提高</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孕妇需要保持能量摄入与消耗的平衡，避免过度摄入导致体重增长过快，也要防止能量摄入不足影响胎儿生长。</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能量摄入与消耗平衡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孕妇能量需求特点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乳母能量需求特点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哺乳期能量需求增加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乳母在哺乳期需要额外的能量来支持乳汁的产生和分泌。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高质量蛋白质需求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乳母的饮食中应包含足够的高质量蛋白质，以支持乳汁中蛋白质的合成。</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能量摄入与乳汁质量关系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乳母的能量摄入直接影响乳汁的质量和数量，因此需保持合理的能量摄入。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哺乳期生理变化与能量需求关系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乳母在哺乳期的生理变化，如乳汁分泌、身体恢复等，也需要相应的能量支持。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能量需求随生理变化而调整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孕妇和乳母的能量需求随着生理变化而不断调整，需要密切关注并适时调整饮食。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孕期生理变化影响能量需求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孕妇在孕期的生理变化，如基础代谢率提高、胎儿生长等，都会影响能量需求。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能量需求与生理变化关系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燃料选择原则及影响因素</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高效性</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选择的燃料应具有高能量密度，能够满足孕妇与乳母高能量需求的特点。</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安全性</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燃料应无毒无害，燃烧过程中不产生有害物质，确保孕妇与乳母的健康安全。</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可持续性</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选择的燃料应具有可再生性，符合环保要求，降低对环境的影响。</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燃料选择原则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地域与气候因素</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不同地域和气候条件下的燃料供应和燃烧效果存在差异，燃料选择需因地制宜。</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经济与文化因素</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经济条件和文化背景对燃料选择产生影响，应综合考虑经济性和文化接受度。</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孕妇与乳母的生理特点</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孕妇与乳母的能量需求随着生理阶段的变化而变化，燃料选择应考虑其不同阶段的需求。</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0186" b="10186"/>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3646674"/>
            <a:ext cx="2251017" cy="239267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电力：电力作为一种清洁、高效的能源，适用于孕妇与乳母的生活和工作环境。</a:t>
            </a:r>
            <a:endParaRPr lang="en-US" sz="1100"/>
          </a:p>
        </p:txBody>
      </p:sp>
      <p:sp>
        <p:nvSpPr>
          <p:cNvPr id="11" name="AutoShape 11"/>
          <p:cNvSpPr/>
          <p:nvPr/>
        </p:nvSpPr>
        <p:spPr>
          <a:xfrm>
            <a:off x="3510548" y="3646674"/>
            <a:ext cx="2251017" cy="239267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天然气：天然气燃烧过程中产生的有害物质较少，是一种相对安全、环保的燃料。</a:t>
            </a:r>
            <a:endParaRPr lang="en-US" sz="1100"/>
          </a:p>
        </p:txBody>
      </p:sp>
      <p:sp>
        <p:nvSpPr>
          <p:cNvPr id="12" name="AutoShape 12"/>
          <p:cNvSpPr/>
          <p:nvPr/>
        </p:nvSpPr>
        <p:spPr>
          <a:xfrm>
            <a:off x="6430437" y="3646674"/>
            <a:ext cx="2251017" cy="239267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生物质燃料：生物质燃料具有可再生性，燃烧过程中二氧化碳排放量与生长过程中吸收的二氧化碳量基本相当，被认为是相对较为环保的燃料。但需注意选择优质、干燥的生物质燃料，以确保燃烧效率和安全性。</a:t>
            </a:r>
            <a:endParaRPr lang="en-US" sz="1100"/>
          </a:p>
        </p:txBody>
      </p:sp>
      <p:sp>
        <p:nvSpPr>
          <p:cNvPr id="13" name="AutoShape 13"/>
          <p:cNvSpPr/>
          <p:nvPr/>
        </p:nvSpPr>
        <p:spPr>
          <a:xfrm>
            <a:off x="9246171" y="3646674"/>
            <a:ext cx="2251017" cy="239267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太阳能：太阳能是一种清洁、可再生的能源，适用于孕妇与乳母的生活和工作环境。通过太阳能热水器、太阳能灶等设备，可以将太阳能转化为热能，满足生活和工作中的热水、烹饪等需求。</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适宜燃料种类推荐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孕妇燃料选择策略与实践</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碳水化合物是孕妇主要的能量来源，对维持血糖水平和胎儿大脑发育至关重要。</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重要性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792" r="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推荐食物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注意事项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全谷类、薯类、杂豆类等富含碳水化合物的食物，同时提供膳食纤维、维生素和矿物质。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避免过多摄入精制糖和高糖食物，以防血糖波动和体重增长过快。</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碳水化合物类燃料应用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脂肪是孕妇能量储备和胎儿生长发育所必需的，同时有助于脂溶性维生素的吸收。</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重要性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鱼类、坚果、橄榄油等富含不饱和脂肪酸的食物，对心血管健康有益。</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推荐食物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限制饱和脂肪和反式脂肪的摄入，以降低心血管疾病和肥胖的风险。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注意事项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脂肪类燃料应用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蛋白质是孕妇和胎儿组织生长和修复所必需的，对维持免疫功能也有重要作用。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重要性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瘦肉、禽类、蛋类、奶制品和豆类等富含优质蛋白质的食物。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推荐食物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避免过多摄入高蛋白食物，以防肾脏负担过重和能量过剩。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注意事项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蛋白质类燃料应用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https://d.book118.com/547146156033006041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2024-09-13T22:05:28.639</cp:lastPrinted>
  <dcterms:created xsi:type="dcterms:W3CDTF">2024-09-13T14:05:28Z</dcterms:created>
  <dcterms:modified xsi:type="dcterms:W3CDTF">2024-09-13T14:05:31Z</dcterms:modified>
</cp:coreProperties>
</file>