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015253-49D5-491F-8B77-60D12B953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9DBF6-0602-4764-AA32-AE36CBAAD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A141AE-B2D7-4422-81BF-9E42E655D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BD61B2-045A-42A3-92CF-0031E7CD3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2B9001-6AB7-49CA-A0B6-B5C7EE90D3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13F17C-3A47-4FDA-8FEA-2D10CFD51B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77D658-D4E2-4C5F-96F0-9C5D79C82A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9773F4-8F74-4D90-9E13-1612467249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E019A-6F4B-4766-B02F-1497CB65D5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F3700-4530-4AA7-9DC0-7F7B91C7A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32B5C-6A5B-40F5-B682-32AE2284D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51163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护士培训工作的职业伦理与责任</a:t>
            </a:r>
            <a:endParaRPr lang="en-US" sz="1100"/>
          </a:p>
        </p:txBody>
      </p:sp>
      <p:sp>
        <p:nvSpPr>
          <p:cNvPr id="3" name="AutoShape 3"/>
          <p:cNvSpPr/>
          <p:nvPr/>
        </p:nvSpPr>
        <p:spPr>
          <a:xfrm>
            <a:off x="6000750" y="4095750"/>
            <a:ext cx="4101027"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护士职业伦理概述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护士培训工作中的职业伦理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护士培训工作中的伦理责任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护士培训工作中伦理问题的处理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护士培训工作中的职业伦理教育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护士职业伦理概述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护士职业伦理是指护士在从事护理工作中应遵循的道德规范和行为准则，包括对患者的关爱、尊重、保密、公正等。</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护士职业伦理是护理专业的重要组成部分，是护士专业素质的核心体现。</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护士职业伦理的定义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护士职业伦理强调对患者的人道主义关怀和尊重，有助于保障患者的生命健康权、隐私权、知情权等权益。</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保障患者权益</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护士职业伦理要求护士在工作中追求卓越，不断提高护理技能和服务质量，从而提升整体护理水平。</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提升护理质量</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护士职业伦理强调团队精神和协作意识，有助于促进医护人员之间的合作，提高工作效率。</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促进团队合作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护士职业伦理的重要性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护士职业伦理起源于人道主义精神，随着医学和护理学的发展，逐渐形成了现代的护士职业伦理体系。</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起源与发展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国际护士联合会制定了《国际护士伦理准则》，促进了各国护士职业伦理的交流与合作。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国际交流与合作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随着医疗技术的不断进步和患者需求的多样化，护士职业伦理将继续发展，以更好地满足患者的需求和维护患者的权益。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未来展望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护士职业伦理的历史与发展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护士培训工作中的职业伦理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0" r="14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护士在培训过程中应始终尊重患者的尊严和权利，不进行任何形式的侮辱、歧视或虐待。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护士应以患者的身心健康为首要考虑，提供优质的护理服务，关注患者的心理需求。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尊重与关爱</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关爱患者的身心健康</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尊重患者的尊严和权利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保持真实与透明</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建立信任关系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护士在培训过程中应保持真实与透明，不隐瞒任何与患者有关的信息，确保患者获得准确、全面的医疗信息。</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护士应通过良好的沟通技巧和专业的护理能力，与患者建立信任关系，使患者愿意接受护理服务。</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诚实与信任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332" r="333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护士在培训过程中应认真履行职责，按照规定的工作流程和操作规范进行护理工作。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履行职责</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护士应承担起维护患者权益、保障患者安全的义务，在遇到紧急情况时能够迅速采取有效措施。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承担义务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责任与义务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保护患者隐私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护士在培训过程中应严格遵守保密原则，不泄露患者的个人信息和病情，保护患者的隐私权。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尊重患者选择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护士应尊重患者的选择权，不强迫患者接受任何护理服务，同时尊重患者的自主决策能力。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保密与隐私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https://d.book118.com/547151163014006051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2024-09-23T23:06:29.221</cp:lastPrinted>
  <dcterms:created xsi:type="dcterms:W3CDTF">2024-09-23T15:06:29Z</dcterms:created>
  <dcterms:modified xsi:type="dcterms:W3CDTF">2024-09-23T15:06:31Z</dcterms:modified>
</cp:coreProperties>
</file>