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B74C2-98C1-42DB-9DE0-31F0D1C0C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0AB72-ADE8-41F4-B54B-7AA9BB2DD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C8062-F9CC-4C1D-97BB-5886C53F0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9831F-7FEB-4675-ADEC-30F9006F6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13387A-C80E-4F61-B71B-3215F8988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954F30-62EE-41CE-B220-5B3ABEC08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37A45A-472A-4B7B-9AE7-B9CF01B32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769DE-8B91-485E-848F-8306C6257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F44704-E24D-4A9C-A51F-4897F24B1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36149-73A2-4E71-A82B-4ACB9CDDB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0A8BB-E1C9-45C4-A1F0-F794632E1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5206416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小孩子预防疫情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小孩子防疫的重要性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小孩子防疫的方法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家长在防疫中的作用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防疫的未来展望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什么是疫情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疫情通常由病毒、细菌、寄生虫等病原体引起，具有传染性。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疫情是指某种疾病在一定区域内突然发生，并迅速传播，导致人群发病率明显升高的现象。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病毒通过飞沫、气溶胶等形式在空气中传播。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83" r="13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食物和水传播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125" r="12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病毒通过接触口、鼻、眼等黏膜或间接接触污染物传播。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病毒通过污染食物和水源传播。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疫情可导致身体不适、发热、咳嗽等症状，严重时可引起肺炎、心脏疾病等并发症，甚至危及生命。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疫情可导致社会恐慌、经济下滑、社会秩序混乱等负面影响。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疫情的危害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对社会造成危害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对人体健康造成危害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小孩子防疫的重要性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预防疫情对于保护儿童的身体健康至关重要，避免儿童受到病毒的侵害，降低感染风险。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458" b="8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583" r="18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保护儿童健康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儿童是社会的未来和希望，保障儿童的健康有助于维护社会稳定和正常运转。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通过儿童防疫，提高公众对疫情的重视和防范意识，促进社会共同应对疫情。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提高公众意识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小孩子防疫的意义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049" b="30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160" b="61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小孩子防疫的必要性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儿童易感人群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儿童由于免疫系统尚未完全发育，对病毒的抵抗力相对较弱，属于易感人群。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疫情传播风险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儿童在家庭和学校等场所活动频繁，容易成为疫情传播的媒介，对周围人群造成威胁。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预防优于治疗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早期预防比后期治疗更为有效，小孩子防疫能够减少疫情的传播链，降低疫情的扩散风险。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随着科学技术的进步，针对各种疫情的有效预防手段不断更新和完善，为小孩子防疫提供了有力支持。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科学预防手段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针对病毒的疫苗接种是预防疫情的有效手段，小孩子通过接种疫苗可以增强免疫力，降低感染风险。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7" b="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家庭和学校在小孩子防疫中起到关键作用，家长和老师需密切配合，共同监督和引导孩子做好防疫措施。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家庭和学校配合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小孩子防疫的可行性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小孩子防疫的方法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https://d.book118.com/547152064164006043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2024-09-18T00:40:06.295</cp:lastPrinted>
  <dcterms:created xsi:type="dcterms:W3CDTF">2024-09-17T16:40:06Z</dcterms:created>
  <dcterms:modified xsi:type="dcterms:W3CDTF">2024-09-17T16:40:08Z</dcterms:modified>
</cp:coreProperties>
</file>