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B1389-DB5F-4B59-9656-445A5F337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202A4-4C8E-4C12-909A-B375B6157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CEE6A-D3C3-42CF-A056-59E327A91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09BB3-A676-40C1-9386-A0E9DE598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3EA5E0-E695-4337-991D-663FFBCC6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E632E2-57DB-407C-A028-97967F7AA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C3AB3-12CF-4E8B-98EC-A8D3BF7C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A5794-3037-4D68-B422-0759018FA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28B6F-C1E6-465C-A960-99C076D7C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41507-2877-492F-A34F-A0EDFCABF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BBD38-2D31-44E7-8EC3-55331ACEA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5211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酒店仓库管理中的灾备与恢复计划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酒店仓库管理现状及风险评估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灾备计划制定与实施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应急响应与处置流程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恢复计划执行与跟踪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750" r="77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酒店仓库存储着大量的物资和设备，是酒店正常运营的基础。一旦仓库遭受灾害，酒店的运营将受到严重影响。因此，制定灾备与恢复计划是保障酒店运营连续性的重要措施。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保障酒店运营连续性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酒店仓库可能面临火灾、水灾、地震等自然灾害，以及人为破坏、盗窃等风险。通过制定灾备与恢复计划，可以最大程度地减少这些灾害对酒店仓库及酒店运营的影响。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应对各种灾害风险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仓库现状及风险评估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灾备计划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计划测试与更新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对酒店仓库的现有状况进行详细描述，并分析可能面临的灾害风险及其潜在影响。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说明在灾害发生后，如何迅速恢复酒店仓库的正常运营，包括物资调配、设备抢修、人员协调等方面。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阐述针对酒店仓库的灾备策略、措施和资源准备情况，包括预防、应对和恢复等环节。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介绍对灾备与恢复计划的定期测试和评估情况，以及根据测试结果对计划进行更新和优化的建议。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酒店仓库管理现状及风险评估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当前酒店仓库布局基本合理，但部分设施老化，存在安全隐患。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仓库布局与设施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物资存储与分类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物资存储基本按照分类进行，但标识不够清晰，有时导致取用不便。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已引入仓库管理系统，但功能相对简单，未能充分发挥信息化优势。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仓库管理现状概述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自然灾害风险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酒店所处地区偶发地震、洪涝等自然灾害，可能对仓库造成损坏。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人为因素风险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员工操作不规范、安全意识薄弱等人为因素，易引发安全事故。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技术故障风险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仓库管理系统故障或网络问题，可能影响仓库正常运作。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自然灾害或人为因素可能导致物资损坏或丢失，影响酒店正常运营。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物资损失风险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设施老化、操作不当等可能引发火灾、触电等安全事故。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系统漏洞或网络攻击可能导致仓库数据泄露或被篡改。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灾备计划制定与实施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确保酒店仓库在遭遇自然灾害、技术故障等突发事件时，能够快速恢复正常运营，保障酒店业务的连续性。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预防为主，防治结合；全面规划，重点保障；灵活应变，快速恢复。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灾备计划目标与原则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根据酒店仓库各业务的重要程度，划分恢复优先级，优先保障关键业务的恢复。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优先级划分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提前预留备份资源，如备用物资、备用设备等，确保在灾难发生时能够及时调配使用。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建立异地备份中心，实现数据的远程备份和业务接管，确保酒店仓库业务的连续性。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业务接管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关键业务恢复策略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91" r="2539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定期对酒店仓库重要数据进行备份，包括库存数据、订单数据、客户信息等，确保数据安全。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备份存储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将备份数据存储在安全可靠的数据中心或云存储平台，防止数据丢失或损坏。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在灾难发生时，及时启动数据恢复计划，利用备份数据恢复酒店仓库业务系统的正常运行。同时，对损坏的数据进行修复和重建，确保数据的完整性和准确性。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应急响应与处置流程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https://d.book118.com/547152115016006035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2024-09-09T09:20:12.522</cp:lastPrinted>
  <dcterms:created xsi:type="dcterms:W3CDTF">2024-09-09T01:20:12Z</dcterms:created>
  <dcterms:modified xsi:type="dcterms:W3CDTF">2024-09-09T01:20:14Z</dcterms:modified>
</cp:coreProperties>
</file>