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84D8D9-C572-4A3C-9E03-A733BFD2B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4CC728-E270-4113-A83C-9CB3FAE7D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7A6A24-EE40-4358-9898-729140964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35CE31-2C7D-4F9C-8C2C-231C9CFA1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26BE9C-A57D-4952-9133-07EC48080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8328E6-6B20-4C48-9AB2-C035A2574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C5666A-4481-4E0C-BD06-A40F01E88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CB4540-AE44-47A7-82EF-1DDF79009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E11160-099F-4C53-8017-7883F44A4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B5D2C4-9067-4E21-BF35-98E2C1D0E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AFE1B4-990D-42F1-B204-38AD83CA5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15216014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《用报销审核流程》PPT课件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报销审核流程概述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报销审核流程详解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报销审核流程中的常见问题及解决方案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优化报销审核流程的建议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实际案例分享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报销审核流程概述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报销审核流程的定义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该流程通常涉及员工提交费用报销申请、相关部门审核、领导审批、财务支付等环节。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报销审核流程是指对企业或机构内部员工因公出差、会议、培训等产生的费用，按照公司制度进行审核、报销的流程。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报销审核流程是财务管理的重要组成部分，有助于规范企业的财务行为，避免财务风险。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规范财务管理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促进企业内部控制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合理的报销审核流程能够提高工作效率，减少员工和相关部门在费用报销上的时间和精力。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报销审核流程是企业内部控制的重要环节，有助于确保公司资产的安全和完整。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报销审核流程的重要性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报销审核流程应符合国家法律法规和企业内部规章制度，确保流程的合法性和规范性。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报销审核流程应尽可能简化、高效，避免繁琐和重复的环节，提高工作效率。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效率性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报销审核流程应保持透明度，确保员工了解报销标准和程序，减少误解和纠纷。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透明度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报销审核流程的基本原则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报销审核流程详解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填写完整的报销申请表格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报销申请人需按照公司规定的报销申请表格，填写完整的申请信息，包括发票信息、报销事由、报销金额等。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提交相关证明材料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报销申请人需提交与报销事由相关的证明材料，如发票、合同、收据等。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031" r="17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报销申请提交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核对报销金额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财务部门需核对报销金额与发票金额是否一致，确保报销金额的准确性。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审核发票真伪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财务部门需对发票真伪进行核实，确保发票的真实性和合法性。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审批报销事由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上级领导需对报销事由进行审批，确认是否符合公司报销规定。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2500" b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报销申请审核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财务部门根据审核通过的报销申请，支付报销金额给申请人。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支付报销金额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公司可根据实际情况选择线上或线下结算方式，确保结算的及时性和准确性。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结算方式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报销金额结算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财务部门需对报销单据进行分类整理，按照时间顺序或业务部门进行归档。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财务部门需设定合理的存档期限，对于过期单据进行销毁或存档，确保存档管理的规范性。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报销单据存档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存档期限管理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单据分类整理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报销审核流程中的常见问题及解决方案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https://d.book118.com/547152160141006034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2024-09-08T20:35:46.589</cp:lastPrinted>
  <dcterms:created xsi:type="dcterms:W3CDTF">2024-09-08T12:35:46Z</dcterms:created>
  <dcterms:modified xsi:type="dcterms:W3CDTF">2024-09-08T12:35:48Z</dcterms:modified>
</cp:coreProperties>
</file>