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0F1155-F3F7-48FB-8BB9-A397B8EF9A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ADBDF0-9696-4631-988E-6952DBD16A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978B29-39CC-446E-A4A8-0D9E09BB76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B23A8E-1AA0-4774-9891-ED4F64603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C7B147F-6933-4401-83CE-05331B9419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01DF586-F35A-4CC1-A70C-2B0CDCDEA8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5ECBC18-D12E-467C-991B-5EB779D985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47BFE9-EE16-457A-BFC4-E11DE0C08D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9567FE-0C95-4759-AA93-F6445AD368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6DA4EB-403E-4596-84E4-3E1A7A3F86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FD39A0-8C23-4868-AC6C-0ACAECAFFC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png" /><Relationship Id="rId3" Type="http://schemas.openxmlformats.org/officeDocument/2006/relationships/image" Target="../media/image13.png" /><Relationship Id="rId4" Type="http://schemas.openxmlformats.org/officeDocument/2006/relationships/image" Target="../media/image14.pn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7153132152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医疗机构院内感染监测培训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2024-02-03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rgbClr val="FFFFFF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  <a:ln>
              <a:solidFill>
                <a:srgbClr val="FFFFFF">
                  <a:alpha val="100000"/>
                </a:srgbClr>
              </a:solidFill>
            </a:ln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院内感染概述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监测方法与技术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采样策略与标本处理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数据分析与结果解读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院内感染防控措施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培训与考核评估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院内感染概述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492" b="21492"/>
          <a:stretch>
            <a:fillRect/>
          </a:stretch>
        </p:blipFill>
        <p:spPr>
          <a:xfrm>
            <a:off x="6099049" y="3829217"/>
            <a:ext cx="5058967" cy="2163308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099048" y="1666037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40100" y="3829263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根据感染部位不同，院内感染可分为呼吸系统感染、手术部位感染、泌尿系统感染、血液系统感染等。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院内感染又称医院获得性感染或医院内感染，是指住院病人在医院内获得的感染。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025" b="1025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主要包括病原体传播、宿主易感性增加、医疗操作及环境因素等。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包括患者年龄、基础疾病、免疫功能状态、接受侵入性操作、住院时间长短等。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8392" r="8392"/>
          <a:stretch>
            <a:fillRect/>
          </a:stretch>
        </p:blipFill>
        <p:spPr>
          <a:xfrm>
            <a:off x="6099052" y="1665911"/>
            <a:ext cx="5058968" cy="426057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1352702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204679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056534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908511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加强手卫生、环境清洁消毒、合理使用抗菌药物、减少侵入性操作等。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有效预防院内感染可以降低患者发病率和死亡率，提高医疗质量和安全水平，减少医疗纠纷和经济损失。</a:t>
            </a:r>
            <a:endParaRPr lang="en-US" sz="1100"/>
          </a:p>
        </p:txBody>
      </p:sp>
      <p:sp>
        <p:nvSpPr>
          <p:cNvPr id="10" name="Freeform 10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预防措施与重要性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监测方法与技术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399" b="1739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微生物学监测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通过采集患者和环境样本，进行细菌培养、鉴定和药敏试验等，了解感染病原体种类和分布情况。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体温和症状监测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对患者进行定期体温测量和症状观察，及时发现感染迹象。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消毒灭菌效果监测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对医疗器械、物品、环境等进行消毒灭菌效果监测，确保达到相关标准。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常规监测方法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核酸检测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利用PCR等技术检测病原体核酸，具有快速、灵敏、特异性强等优点。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基因测序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对病原体进行基因测序，了解病原体遗传特征和耐药情况，为感染控制提供依据。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生物芯片技术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利用生物芯片技术对多种病原体进行同时检测，提高检测效率和准确性。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分子生物学监测技术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3813">
            <a:solidFill>
              <a:srgbClr val="FFFFFF">
                <a:alpha val="100000"/>
              </a:srgb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3813">
            <a:solidFill>
              <a:srgbClr val="FFFFFF">
                <a:alpha val="100000"/>
              </a:srgb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3813">
            <a:solidFill>
              <a:srgbClr val="FFFFFF">
                <a:alpha val="100000"/>
              </a:srgb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自动化药敏试验系统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对细菌进行药敏试验，快速筛选出有效抗菌药物，指导临床治疗。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自动化细菌培养系统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实现细菌培养的自动化、智能化，提高检测效率和准确性。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院内感染实时监测系统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利用信息技术和网络技术，实现院内感染的实时监测、预警和控制。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自动化监测设备应用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采样策略与标本处理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8500" b="850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合理采样策略制定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明确采样目的和监测对象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根据院内感染的特点和监测需求，确定合理的采样目的和监测对象，如空气、物体表面、医务人员手等。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制定采样计划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结合医院实际情况，制定具体的采样计划，包括采样时间、地点、频次等。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确定采样方法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根据监测对象和采样目的，选择合适的采样方法，如涂抹法、自然沉降法等。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按照采样计划和方法进行标本采集，确保采集过程规范、无污染。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8208" r="182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标本采集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标本采集后应尽快送至实验室，运输过程中需保持标本的完整性和稳定性，避免污染和变质。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标本运输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167" r="171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实验室接收标本后应及时处理，对于不能立即检测的标本，应按照规定的保存条件进行保存，确保标本质量。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标本保存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标本采集、运输和保存要求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https://d.book118.com/547153132152006043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2024-09-17T21:12:04.828</cp:lastPrinted>
  <dcterms:created xsi:type="dcterms:W3CDTF">2024-09-17T13:12:04Z</dcterms:created>
  <dcterms:modified xsi:type="dcterms:W3CDTF">2024-09-17T13:12:06Z</dcterms:modified>
</cp:coreProperties>
</file>