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B204-57D5-4C54-B0B2-27537C3D6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36B31-C530-48F5-BFA1-00374C2B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42EC4-B5E2-4510-8372-EDC37F0C2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BFACC-9F7F-4D70-8983-2E0405E7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5CE3F-A0B8-473E-B19E-5F933ABE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158C9-7606-4660-9F34-3731CEE4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D92E3-D50D-4085-8722-A22CF632C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EF123-6D7E-4BBE-B780-0685077AC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3CCE4-3C18-48D8-BBC5-B0C54705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E79BE-9C30-4613-90B4-DE6210D0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E1922-FF91-46B4-9B4B-6F167A38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56116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2024字体设计趋势报告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2024年字体设计趋势概览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字体设计的技术发展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字体设计在各行业的应用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未来字体设计的发展趋势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本报告旨在探讨2024年字体设计的发展趋势，为设计师和相关行业提供前瞻性的指导。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随着数字化时代的快速发展，字体设计在品牌传达、用户体验和视觉传达中扮演着越来越重要的角色。本报告基于行业动态、设计师观察和市场趋势，对未来一年的字体设计趋势进行深入剖析。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111" b="4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本报告主要关注2024年字体设计的发展趋势，包括但不限于新字体的出现、设计风格的演变、技术进步的影响以及应用领域的拓展。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由于字体设计趋势受多种因素影响，本报告无法涵盖所有细节，仅提供宏观层面的分析和预测。此外，报告中的观点和数据主要来源于现有的研究和公开信息，可能存在一定的局限性。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2024年字体设计趋势概览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401" r="2940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创新性字体设计将更加注重个性化和独特性，打破传统规则和框架，追求新颖、独特和与众不同的视觉效果。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设计师们将运用更加大胆的创意和想象力，创造出具有独特风格和特点的字体，以满足不同品牌和个体的个性化需求。这些字体将具有更加鲜明的特点和视觉冲击力，能够吸引人们的眼球并留下深刻印象。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创新性字体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复古字体设计将重新流行，强调经典和传统元素，唤起人们对过去美好时光的回忆和情感共鸣。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设计师们将重新挖掘和利用经典的复古字体，通过现代的设计手法和技术手段，赋予其新的生命和形式。这些字体将具有更加浓郁的历史和文化气息，能够为品牌或产品营造出更加优雅、高贵和经典的氛围。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复古字体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手写字体设计将越来越受到欢迎，强调自然、亲切和温暖的感觉，给人一种轻松、自由和随性的视觉体验。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们将运用手写字体来传达一种亲切、温暖和自然的感觉，让人们感受到一种轻松、自由和随性的氛围。这些字体将具有更加自然、流畅和灵活的特点，能够为品牌或产品营造出更加亲切、温暖和人性化的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手写字体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极简字体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极简字体设计将继续受到追捧，强调简洁、清晰和易读性，追求简单、干净和利落的视觉效果。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设计师们将运用极简的字体设计手法，去除多余的装饰和细节，突出字体的简洁、清晰和易读性。这些字体将具有更加简单、干净和利落的特点，能够为品牌或产品营造出更加专业、现代和高效的形象。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字体设计的技术发展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AI技术可以自动生成字体设计方案，大大提高了设计效率，减少了设计师的工作量。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自动化设计过程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AI可以根据用户需求，快速生成符合个性化需求的字体，满足不同场景下的设计需求。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AI通过对大量数据的学习和分析，能够创造出独特的字体风格，为设计师提供更多灵感。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AI在字体设计中的应用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新技术对字体设计的影响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屏幕显示技术的发展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随着屏幕显示技术的不断进步，对字体设计的清晰度和可读性提出了更高的要求，促使设计师不断改进字体设计。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3D打印技术的普及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3D打印技术的普及使得字体设计不再局限于二维平面，为设计师提供了更多的表现形式和创作空间。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动态和交互元素的应用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新技术使得字体设计更加动态化和交互化，丰富了视觉效果和用户体验。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https://d.book118.com/547156116155006030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2024-09-02T15:59:57.392</cp:lastPrinted>
  <dcterms:created xsi:type="dcterms:W3CDTF">2024-09-02T07:59:57Z</dcterms:created>
  <dcterms:modified xsi:type="dcterms:W3CDTF">2024-09-02T07:59:59Z</dcterms:modified>
</cp:coreProperties>
</file>