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A8E2C80-4BF9-4A2D-B103-C9B35F6AEA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BAF783-E153-4491-BE1F-370C78F1A0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EAE8BF-892B-4216-A493-382C521352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CE2430-517F-4B63-960E-39D55322EB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6DDB744-20DC-4778-A805-972FC296EE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545849-4B62-4EC8-AF42-374143020A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252622-CAA3-44E0-BFA1-D0A2D7AAF24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B48F1E-1A1F-4884-B713-708D0B1812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2D45C5-B194-43F1-9711-9887A76D0E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F7B277-F19A-4834-B615-AE603DE305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24FD53-34D0-4BBC-B223-B7A1C414ED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7161112056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县域经济社会发展分析报告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县域经济社会发展现状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县域经济社会发展问题分析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县域经济社会发展对策建议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引言</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本报告旨在全面分析县域经济社会发展状况，探讨其发展特点、问题与机遇，为政策制定者和研究者提供决策参考。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随着中国城市化进程的加速，县域经济社会发展问题日益受到关注。作为国家经济发展的基础单元，县域的繁荣与进步对于国家整体经济实力的提升具有重要意义。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报告范围和限制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范围</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本报告主要针对全国范围内的典型县域进行经济社会发展状况的分析，选取不同地域、不同经济发展水平的县域作为研究对象。</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限制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由于县域数量众多，本报告无法对所有县域进行全面细致的分析，主要关注具有代表性的县域。同时，数据来源可能存在一定局限性，分析结果仅供参考。</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县域经济社会发展现状</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农业发展情况</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工业产值、主导产业、企业规模等。</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工业发展情况</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服务业发展情况</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财政金融情况</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财政收入、财政支出、金融业发展等。</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农业产值、农业结构、农业科技应用等。</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服务业产值、新兴服务业发展等。</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经济发展现状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教育资源、教育质量、教育公平等。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教育事业发展</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医疗卫生事业发展</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文化事业发展</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社会保障体系建设</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医疗设施、医疗水平、公共卫生等。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文化设施、文化活动、文化遗产保护等。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社会保险、社会救助、社会福利等。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社会事业发展现状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125" b="512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公路、铁路、航空和水路等。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交通基础设施建设</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电力、燃气、新能源等。</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能源基础设施建设</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宽带网络、移动通信、数据中心等。</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信息基础设施建设</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水库、灌溉、防洪等。</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水利基础设施建设</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基础设施建设现状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县域经济社会发展问题分析</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技术创新能力不足</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县域企业在技术创新方面往往面临人才短缺、资金不足等问题，难以形成核心竞争力。</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区域发展不平衡</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城乡之间、不同地区之间的经济发展差距较大，影响整体经济稳定和持续发展。</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资源环境压力大</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部分县的经济发展以牺牲环境为代价，导致生态破坏和环境污染问题严重。</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产业结构单一</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许多县的产业结构过于依赖某一产业或少数产业，导致经济波动大，缺乏多样性。</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经济发展问题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部分县的教育资源短缺，尤其是优质教育资源，导致教育质量不高。</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教育资源不足</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医疗设施和服务水平不能满足当地居民的需求，看病难、看病贵问题突出。</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医疗卫生体系不完善</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一些县的社会保障体系覆盖面窄，保障水平低，无法有效保障低收入群体的基本生活。</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社会保障体系不健全</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文化设施不足，文化活动单一，无法满足人们日益增长的精神文化需求。</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文化事业发展滞后</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社会事业发展问题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交通不便</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部分县的交通基础设施落后，影响人员和物资的流通。</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水利设施老化</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一些县的水利设施年久失修，防洪抗旱能力较弱，影响农业生产和人民生活。</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能源供应不足</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部分县的能源基础设施薄弱，导致电力、燃气等能源供应紧张。</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信息网络覆盖不全</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一些县的信息网络建设滞后，影响信息化发展和信息交流。</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基础设施建设问题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04</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县域经济社会发展对策建议</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https://d.book118.com/547161112056006043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2024-09-17T04:34:11.414</cp:lastPrinted>
  <dcterms:created xsi:type="dcterms:W3CDTF">2024-09-16T20:34:11Z</dcterms:created>
  <dcterms:modified xsi:type="dcterms:W3CDTF">2024-09-16T20:34:13Z</dcterms:modified>
</cp:coreProperties>
</file>