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9D6F6-DA36-4B00-ADE2-017F9E27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25162-FA15-4FAA-A41E-F2DBE860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D3E1D-1C81-437D-B0F2-5CA12AF8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02BE7-A2EA-4A78-B3D5-523C9A50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5C278-AF78-4C8B-9CFD-21381CFA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8B455B-F503-42FC-B4C0-19D6DE8E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22259-A330-4B7D-B454-63F68F17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D875D-8342-4E24-8BA7-05B88718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8C19A-FABB-4054-8E6C-03CFDD08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4FFC9-5348-4B85-944C-0DAD9B74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2555-AC64-4F0F-BF52-39D1FECA1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2055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精神实用培训教程\n## 1.服务精神概述及其重要性\n### 1.1服务精神的定义与内涵\n### 1.2服务精神对企业的影响\n### 1.3服务精神对个人的价值\n## 2.培养优秀服务精神的有效方法\n### 2.1了解客户需求与期望\n### 2.2提高沟通技巧与表达能力\n### 2.3培养团队协作与互相支持\n## 3.实战演练：服务精神在日常工作中的应用\n### 3.1处理客户投诉与解决问题的技巧\n### 3.2如何在高压环境下保持服务质量\n### 3.3提升客户满意度与忠诚度的策略\n## 4.服务精神在企业文化中的体现\n### 4.1企业价值观与服务精神的关系\n### 4.2企业如何通过培训与激励培养服务精神\n### 4.3企业服务文化对员工行为的影响\n## 5.持续改进：不断提升服务精神的实践\n### 5.1定期收集客户反馈与建议\n### 5.2对员工进行持续的服务精神培训\n### 5.3激励与奖励机制在提升服务精神中的作用\n## 6.案例分析：成功企业服务精神的实践与启示\n### 6.1优秀企业的服务精神特点与成功案例\n### 6.2从案例中学习如何将服务精神融入企业战略\n### 6.3企业如何借鉴成功经验提升自身服务精神水平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服务精神实用培训教程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服务精神概述及其重要性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服务精神是一种职业素养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以客户为中心，提供优质服务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积极主动，乐于助人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诚信经营，合作共赢</a:t>
                </a:r>
                <a:endParaRPr/>
              </a:p>
            </p:txBody>
          </p:sp>
        </p:grpSp>
        <p:grpSp>
          <p:nvGrpSpPr>
            <p:cNvPr id="10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服务精神的内涵包括服务态度、服务技能和服务理念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服务态度：热情、耐心、周到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服务技能：专业、高效、准确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服务理念：以客户为中心，诚信经营</a:t>
                </a:r>
                <a:endParaRPr/>
              </a:p>
            </p:txBody>
          </p:sp>
        </p:grpSp>
        <p:grpSp>
          <p:nvGrpSpPr>
            <p:cNvPr id="10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服务精神是企业文化的重要组成部分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体现企业的价值观和使命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影响企业的品牌形象和口碑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提升企业的竞争力和市场份额</a:t>
                </a:r>
                <a:endParaRPr/>
              </a:p>
            </p:txBody>
          </p:sp>
        </p:grpSp>
      </p:grp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服务精神的定义与内涵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服务精神对企业的影响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服务精神对企业有以下几个方面的影响：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提升客户满意度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提供优质服务，满足客户需求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赢得客户信任，提高客户忠诚度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提高企业口碑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通过客户口碑传播，提升企业形象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增加企业知名度，吸引更多客户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降低客户流失率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提供个性化服务，满足客户特殊需求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关注客户反馈，及时改进服务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提高员工工作积极性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培养员工的服务精神，提高员工满意度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激发员工的工作热情，提高工作效率</a:t>
            </a:r>
            <a:endParaRPr/>
          </a:p>
        </p:txBody>
      </p:sp>
      <p:cxnSp>
        <p:nvCxnSpPr>
          <p:cNvPr id="1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服务精神对个人的价值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服务精神对个人有以下几个方面的价值：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提升个人能力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培养良好的服务态度和服务技能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提高个人的沟通能力和团队协作能力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增强个人竞争力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在职场中，服务精神成为竞争优势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提高个人的职业发展潜力和晋升机会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塑造个人形象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优质的服务精神让人信任和喜爱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树立个人良好形象，增加人脉资源</a:t>
            </a:r>
            <a:endParaRPr/>
          </a:p>
        </p:txBody>
      </p:sp>
      <p:cxnSp>
        <p:nvCxnSpPr>
          <p:cNvPr id="11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培养优秀服务精神的有效方法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了解客户需求与期望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了解客户需求与期望的方法有以下几个：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主动询问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在服务过程中，主动询问客户需求和期望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了解客户的痛点，提供针对性服务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倾听客户反馈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认真倾听客户的意见和建议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从客户反馈中，了解客户的需求和期望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市场调查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通过市场调查，了解客户的需求和期望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为企业提供改进服务的依据和方向</a:t>
            </a:r>
            <a:endParaRPr/>
          </a:p>
        </p:txBody>
      </p:sp>
      <p:cxnSp>
        <p:nvCxnSpPr>
          <p:cNvPr id="1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提高沟通技巧与表达能力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提高沟通技巧与表达能力的方法有以下几个：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学习沟通技巧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学习有效的沟通技巧和方法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提高与客户的沟通效果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提高表达能力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提高语言表达能力，让客户更容易理解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通过肢体语言，传递积极的服务态度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保持耐心和热情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在沟通中，保持耐心和热情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让客户感受到企业的关心和重视</a:t>
            </a:r>
            <a:endParaRPr/>
          </a:p>
        </p:txBody>
      </p:sp>
      <p:cxnSp>
        <p:nvCxnSpPr>
          <p:cNvPr id="13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培养团队协作与互相支持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培养团队协作与互相支持的方法有以下几个：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建立明确的团队目标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为团队设定明确的服务目标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激励团队成员为实现目标而努力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加强团队沟通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加强团队成员之间的沟通与交流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共享信息和资源，提高服务效率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互相支持与鼓励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成员之间互相支持，共同进步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提倡积极向上的团队氛围</a:t>
            </a:r>
            <a:endParaRPr/>
          </a:p>
        </p:txBody>
      </p:sp>
      <p:cxnSp>
        <p:nvCxnSpPr>
          <p:cNvPr id="13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实战演练：服务精神在日常工作中的应用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处理客户投诉与解决问题的技巧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处理客户投诉与解决问题的技巧有以下几个：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保持冷静和耐心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面对客户投诉，保持冷静和耐心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为客户提供解决方案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倾听客户诉求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认真倾听客户的诉求和意见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了解客户的问题和需求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积极解决问题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为客户提供解决方案，并跟进处理结果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避免类似问题再次发生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如何在高压环境下保持服务质量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在高压环境下保持服务质量的方法有以下几个：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保持冷静和专注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面对高压环境，保持冷静和专注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提高服务效率和准确性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合理分配时间和精力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合理分配服务时间，避免过度疲劳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保持服务质量的稳定性和持续性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寻求支持和资源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在遇到困难时，寻求同事和上级的支持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合理利用企业资源，提高服务质量</a:t>
            </a:r>
            <a:endParaRPr/>
          </a:p>
        </p:txBody>
      </p:sp>
      <p:cxnSp>
        <p:nvCxnSpPr>
          <p:cNvPr id="2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提升客户满意度与忠诚度的策略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提升客户满意度与忠诚度的策略有以下几个：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提供个性化服务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根据客户的需求和期望，提供个性化服务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满足客户的特殊需求和偏好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关注客户反馈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关注客户的反馈和建议，及时改进服务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建立长期合作关系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与客户建立长期合作关系，提高客户忠诚度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为企业提供稳定的客户资源</a:t>
            </a:r>
            <a:endParaRPr/>
          </a:p>
        </p:txBody>
      </p:sp>
      <p:cxnSp>
        <p:nvCxnSpPr>
          <p:cNvPr id="2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https://d.book118.com/547162055033006045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服务精神实用培训教程</vt:lpstr>
      <vt:lpstr>服务精神概述及其重要性</vt:lpstr>
      <vt:lpstr>PowerPoint Presentation</vt:lpstr>
      <vt:lpstr>PowerPoint Presentation</vt:lpstr>
      <vt:lpstr>PowerPoint Presentation</vt:lpstr>
      <vt:lpstr>培养优秀服务精神的有效方法</vt:lpstr>
      <vt:lpstr>PowerPoint Presentation</vt:lpstr>
      <vt:lpstr>PowerPoint Presentation</vt:lpstr>
      <vt:lpstr>PowerPoint Presentation</vt:lpstr>
      <vt:lpstr>实战演练：服务精神在日常工作中的应用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2024-09-19T21:42:59.151</cp:lastPrinted>
  <dcterms:created xsi:type="dcterms:W3CDTF">2024-09-19T13:42:59Z</dcterms:created>
  <dcterms:modified xsi:type="dcterms:W3CDTF">2024-09-19T13:43:01Z</dcterms:modified>
</cp:coreProperties>
</file>