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4044B-AA9D-4424-9415-072AF6571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2B796-CE43-44B1-B90B-25EADF891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1A485-2A7D-4586-A704-9C6641490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34D851-CFFF-4715-8FD9-551549D92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393929-9699-401E-A69E-ABBEA5BC6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BCDFD6-4A32-4A94-B562-A978BA4FD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70AFCC-3188-44D7-826E-1290580E0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4ACDB-42EA-4046-9146-C43F61771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41730-6D7D-49F3-8FFC-C5DD09026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B6E6D-B8D3-4B83-BF20-861BED622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EF331-8232-4F7F-A3D0-F70807CAD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62115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《模具加工工艺了解》ppt课件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模具加工工艺简介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模具加工工艺流程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模具加工工艺中的关键技术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模具加工工艺的应用和发展趋势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模具加工工艺简介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模具加工工艺的定义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模具加工工艺是指通过各种加工设备和制造技术，将原材料加工成具有特定形状、尺寸和性能的模具的工艺过程。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它涉及到多种技术和知识，包括材料科学、机械加工、热处理、表面处理等。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模具加工工艺的重要性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模具是制造各种工业产品的关键工具，其质量和性能直接影响到产品的质量和生产效率。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模具加工工艺是实现模具制造的重要手段，其技术的发展和应用对于推动工业制造技术的进步具有重要意义。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根据加工原理和用途的不同，模具加工工艺可以分为多种类型，如铣削、车削、磨削、电火花加工、激光加工等。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不同类型的模具加工工艺具有不同的特点和适用范围，应根据具体需求选择合适的加工工艺。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模具加工工艺的分类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模具加工工艺流程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模具设计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模具设计是模具加工的第一步，需要根据产品需求和工艺要求进行设计。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设计过程中需要考虑模具的结构、材料、热处理、加工工艺等方面的因素。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设计完成后需要进行审核和修改，确保设计的合理性和可行性。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材料的选择对于模具的性能和使用寿命有着至关重要的影响。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根据模具的用途和加工要求，选择合适的材料，如钢铁、铜、铝等。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还需要考虑材料的机械性能、热处理性能、耐磨性等方面的因素。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粗加工是对模具进行初步加工的阶段，主要是对模具的外形和基本结构进行加工。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粗加工的方法包括铣削、刨削、钻孔等，根据不同的加工需求选择合适的加工方法。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583" b="758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粗加工过程中需要注意保证加工精度和表面质量，为后续的加工打好基础。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粗加工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半精加工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半精加工是在粗加工之后进行的加工阶段，主要是对模具的细节部分进行加工。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半精加工的方法包括磨削、车削、铣削等，根据不同的加工需求选择合适的加工方法。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半精加工过程中需要注意保证加工精度和表面质量，为后续的精加工打好基础。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精加工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精加工是在半精加工之后进行的加工阶段，主要是对模具的表面进行精细加工。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精加工的方法包括研磨、抛光等，根据不同的加工需求选择合适的加工方法。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精加工过程中需要注意保证加工精度和表面质量，使模具达到要求的外观和性能。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抛光和去毛刺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抛光和去毛刺是模具加工的最后阶段，主要是对模具的表面进行光整加工。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抛光的方法包括机械抛光、化学抛光、电化学抛光等，根据不同的要求选择合适的抛光方法。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去毛刺是去除模具表面和边缘的毛刺和飞边，以确保模具的性能和使用寿命。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https://d.book118.com/547162115030006041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2024-09-13T21:09:40.484</cp:lastPrinted>
  <dcterms:created xsi:type="dcterms:W3CDTF">2024-09-13T13:09:40Z</dcterms:created>
  <dcterms:modified xsi:type="dcterms:W3CDTF">2024-09-13T13:09:42Z</dcterms:modified>
</cp:coreProperties>
</file>