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EE368-F886-4071-A299-58C9DBB2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9F0B8-2DB9-42D7-8914-3F8E919DA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AF2B-C472-401B-8738-24C6FFAC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0369B-C1DF-490E-AA87-1D534330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B8365-C0C0-49DE-8A48-A23895536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7CC0B-DD20-4E34-A39B-4374E2AA8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28DB8-0263-4C10-8C73-3F9442E79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378E5-FC8F-4D3A-A1D1-9EA9152C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8FC68-038C-47C7-8045-16CCB4F09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FF879-99B1-4B73-95BC-82AC1506E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70624-23CB-4BEF-8546-84EA96D88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631221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组建智能制造工程公司方案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组织架构与人才队伍建设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生产运营与供应链管理优化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质量管理与持续改进体系建设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财务管理与风险防范机制构建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智能制造行业当前正处于快速发展阶段，随着工业4.0、物联网、大数据等技术的广泛应用，传统制造业正加速向智能化转型。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能制造行业将继续保持高速增长，主要体现在以下几个方面：一是数字化工厂的普及，实现生产过程的可视化、可控制和可优化；二是工业机器人的广泛应用，提高生产效率和产品质量；三是定制化生产的兴起，满足消费者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智能制造行业现状及趋势分析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公司拥有一支专业的技术研发团队，具备深厚的智能制造技术背景和丰富的项目实施经验。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公司能够针对不同客户的需求，提供个性化的智能制造解决方案，帮助客户实现生产流程的智能化改造。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05" r="29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公司重视客户满意度，提供全方位的售后服务，确保客户在使用过程中遇到的问题能够得到及时解决。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公司核心能力与竞争优势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" r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在成立初期，公司的短期目标是快速打开市场，树立品牌形象，积累项目实施经验。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在中期发展阶段，公司的目标是实现业务的规模化扩张，提升市场份额和行业影响力。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在长期发展过程中，公司的目标是成为智能制造行业的领导者，推动中国制造业的智能化转型升级。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组织架构与人才队伍建设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扁平化组织架构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减少管理层级，提高决策效率，促进内部沟通与合作。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根据业务领域和技术特点，设立相应的专业部门，实现术业有专攻。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建立跨部门协作平台，促进不同部门之间的信息交流与合作，打破部门壁垒。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人才引进、培养与激励机制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多元化人才引进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通过校园招聘、社会招聘、内部推荐等多种渠道引进优秀人才，注重人才的多元化和互补性。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系统化人才培养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制定完善的人才培养计划，包括新员工入职培训、专业技能培训、领导力培训等，提升员工综合素质和业务能力。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建立合理的薪酬体系，根据员工绩效和贡献给予相应的奖励和晋升机会，激发员工积极性和创造力。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明确公司的使命、愿景和价值观，引导员工树立正确的职业观念和行为准则。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632" r="226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通过举办团建活动、庆祝重要节日等方式增强团队凝聚力，促进员工之间的友谊和合作。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注重公司文化的传承与发展，鼓励员工提出创新性的想法和建议，推动公司文化的不断完善和创新。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团队文化建设与传承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技术研发与创新能力提升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加强数字化设计、仿真优化、智能控制等技术的研发，推动制造业向数字化、智能化转型。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先进制造工艺与装备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研发高精度、高效率、高可靠性的制造工艺与装备，提高产品质量和生产效率。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智能制造关键技术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重点研发智能制造装备、工业软件、工业互联网等关键技术，提升智能制造核心竞争力。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核心技术研发方向及布局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搭建产学研合作平台，促进企业与高校、科研机构的紧密合作，共同推动技术创新和成果转化。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建立完善的技术转移转化机制，加速科研成果从实验室走向生产线，实现产业化应用。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技术转移转化机制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加强创新人才培养和引进，打造高素质的研发团队，提升公司整体研发实力。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创新人才培养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产学研合作与成果转化机制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加强知识产权风险防范和应对能力，及时处理知识产权纠纷和侵权行为，保障公司合法权益。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建立完善的知识产权保护机制，申请专利、商标等知识产权，确保公司技术成果得到合法保护。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知识产权运用策略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积极运用知识产权，通过技术转让、许可等方式实现技术成果的商业化应用，提升公司经济效益。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知识产权保护及运用策略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市场营销与客户关系管理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https://d.book118.com/547163122100006036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2024-09-11T11:05:30.921</cp:lastPrinted>
  <dcterms:created xsi:type="dcterms:W3CDTF">2024-09-11T03:05:30Z</dcterms:created>
  <dcterms:modified xsi:type="dcterms:W3CDTF">2024-09-11T03:05:33Z</dcterms:modified>
</cp:coreProperties>
</file>