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2B1A81-2ED0-444B-9549-66A613D6B7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14E464-4682-4DE2-B098-D780423957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99282F-3902-48EF-A697-A3D4713589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17E37D-B0E1-4EDF-BA3D-FBDB9854FE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2C6C1CF-3278-40FA-9EC8-0AB7370D9E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21DC404-DBB7-4971-ACDB-0D56CB79E2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99FEFF8-6E65-49E8-9074-1B5AB49284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6FAA8B-126A-4602-8402-8C8D156D8A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6FD4F9-84D5-4E41-A94C-331630D4EA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C13511-280E-4AB7-A5F0-AAEDA530C3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2861AF-DB16-4FE6-8DCB-F6C9003318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7163145056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医院感染科护士的质控与评估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95215" y="4540734"/>
            <a:ext cx="30015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医院感染科护士的角色与职责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质控体系建立与实施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评估方法与指标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质控与评估的实践案例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未来展望与建议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通过质控和评估，确保感染科护士提供高质量的医疗服务，减少医疗差错和事故。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提高医疗质量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保障患者安全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提升护士素质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确保感染科护士严格遵守感染控制规范，降低患者交叉感染的风险。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通过评估护士的专业技能和知识水平，促进护士的专业成长和职业发展。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护士工作质量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感染控制执行情况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业务技能水平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培训与学习情况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20223" r="20223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548" r="16548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包括护士的工作态度、责任心、团队协作等方面的表现。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评估护士在感染控制方面的操作规范、消毒隔离措施的执行情况。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考察护士的专业技能水平，如静脉采血、注射、导管护理等操作技能的熟练程度。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了解护士参加培训、学习新知识新技能的积极性和成果。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医院感染科护士的角色与职责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护士负责执行各项感染防控措施，如手卫生、个人防护、环境清洁等。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4875" r="1487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708" r="16708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感染防控的执行者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护士通过密切观察患者病情变化，及时发现并处理感染迹象，确保患者安全。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患者安全的守护者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护士向患者及其家属宣传感染防控知识，提高他们的防控意识和能力。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感染知识的宣传者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护士在感染防控中的角色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感染科护士需要具备专业的护理技能，如熟练掌握各种注射、采血、导管护理等操作。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专业技能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感染科护士需要掌握丰富的感染病学知识，包括感染的病因、发病机制、临床表现、诊断及治疗等。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专业知识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6708" b="16708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感染科护士需要不断学习新的知识和技能，以适应不断变化的医疗环境和患者需求。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学习能力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感染科护士的专业技能与知识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5462" r="546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护士与医生、患者及其家属的沟通与合作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与医生的沟通与合作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护士需要与医生密切合作，共同制定和执行患者的治疗方案，及时反馈患者的病情变化和治疗效果。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与患者的沟通与合作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护士需要与患者建立良好的沟通关系，了解患者的需求和感受，提供个性化的护理服务。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与患者家属的沟通与合作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护士需要与患者家属保持密切联系，提供必要的情感支持和信息沟通，共同促进患者的康复。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质控体系建立与实施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明确质控指标和评价标准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结合医院感染科的实际工作，制定科学合理的质控指标和评价标准，如消毒效果监测、手卫生依从性等。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严格执行国家和行业相关法规和标准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确保医院感染科护士的工作符合《医院感染管理办法》等相关法规和标准的要求。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制定详细的护理操作规范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根据医院感染科的特点，制定各项护理操作的详细规范，包括手卫生、消毒隔离、无菌技术等方面。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制定完善的质控标准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实时监测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采用信息化手段，对医院感染科护士的工作进行实时监测，如使用智能设备对手卫生依从性进行监测。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定期自查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医院感染科护士应定期进行自查，包括对环境卫生、医疗器械清洗消毒、医疗废物处理等方面的检查。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第三方评估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邀请专业机构或专家对医院感染科护士的工作进行评估，以确保评估结果的客观性和公正性。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00" r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建立有效的监测机制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对于监测中发现的问题，应及时向相关人员反馈，并制定整改措施和时限。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及时反馈问题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定期对医院感染科护士的工作进行总结分析，找出存在的问题和不足，提出改进措施。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定期总结分析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根据总结分析的结果，对医院感染科护士的工作进行持续改进，提高护理质量和患者安全。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及时反馈与持续改进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https://d.book118.com/547163145056006032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2024-09-05T05:29:33.377</cp:lastPrinted>
  <dcterms:created xsi:type="dcterms:W3CDTF">2024-09-04T21:29:33Z</dcterms:created>
  <dcterms:modified xsi:type="dcterms:W3CDTF">2024-09-04T21:29:35Z</dcterms:modified>
</cp:coreProperties>
</file>