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16946-9794-4FA2-A278-4BD67DE1D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CECB7-FF73-4187-88A4-AEE19D9DF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9D71E-EDF0-4689-A248-EBB1FAE26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B1F0E-C865-4211-A2FE-0C3A93827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8ED79F-07BC-4F68-8180-AD178324F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E8AE85-CF67-4D36-8BB0-A0E4EC902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15D31D-257E-4CB3-9D3A-D873D594A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F4B63-9569-4DF3-A255-823A717CE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1E030-F031-4412-BE15-EB62DA24B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D943B-7796-4BBF-9042-18A28C84B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90D4F-C7D9-4FD8-941F-37AEF75D6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64005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设备生命周期管理方法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设备生命周期概述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设备采购与选型策略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设备安装、调试及验收规范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设备运行维护与保养制度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设备更新改造及报废处理流程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设备信息化管理系统建设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设备生命周期管理绩效评估方法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设备生命周期概述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" r="2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设备从规划、设计、制造、购置、安装、使用、维护、修理、改造、更新直至报废的全过程。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通常将设备生命周期划分为规划与设计、制造与购置、安装与调试、使用与维护、修理与改造、更新与报废等六个阶段。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定义与阶段划分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设备生命周期定义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通过对设备生命周期的全面管理，可以更加科学、系统地管理设备，提高设备管理水平。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通过对设备的维护和保养，可以延长设备使用寿命，减少故障率，降低设备维修成本。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降低设备维护成本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通过对设备的合理配置和调度，可以提高设备运行效率，提高生产效率和企业经济效益。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设备生命周期管理意义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确保设备安全、稳定、长周期、满负荷、优质运行，实现设备综合效率最大化。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坚持预防为主、维护保养与计划检修并重、先维修后生产、专业管理与全员管理相结合等原则。同时，要遵循技术先进、经济合理的原则，确保设备管理的科学性和有效性。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设备采购与选型策略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根据生产、研发、测试等需求，明确所需设备的种类、规格、性能等要求。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明确设备用途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结合企业规模、产能规划等因素，评估所需设备的数量及配置。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评估设备需求量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预测未来技术发展趋势，选择具有良好升级和扩展性的设备。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考虑设备升级与扩展性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参考行业案例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了解同行业或类似企业的设备选型案例，为设备选型提供参考。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了解国内外设备制造商、品牌、型号等信息，收集设备的技术参数、性能指标、价格等数据。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设备对比分析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对收集到的设备信息进行对比分析，评估不同设备的优缺点、性价比等。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市场调研与选型依据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根据需求分析结果和市场调研数据，制定详细的采购计划，包括设备清单、预算、采购时间等。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评估潜在供应商的技术能力、质量保障、售后服务等，选择合适的供应商进行谈判，争取优惠价格和良好服务。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供应商选择与谈判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与供应商签订采购合同，明确设备规格、数量、价格、交货期、付款方式等条款，确保合同执行过程中的权益保障。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采购流程与合同管理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设备安装、调试及验收规范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安装前准备工作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确定设备安装位置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根据设备类型和使用需求，选择合适的安装场地，确保设备安全、稳定运行。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准备安装工具及材料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根据设备安装要求，准备相应的安装工具、材料和安全防护用品。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检查设备配件及附件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核对设备清单，检查设备配件、附件是否齐全，避免安装过程中出现缺件、错件等问题。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制定安装计划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明确设备安装流程、时间节点和人员分工，确保安装工作有序进行。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实时监控安装进度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对设备安装进度进行实时监控，确保安装工作按计划进行，及时调整偏差。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及时处理安装问题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在安装、调试过程中遇到的问题，应及时分析原因并妥善处理，确保设备正常运行。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做好安装调试记录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详细记录设备安装、调试过程中的关键步骤和数据，为后期设备维护、维修提供依据。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严格按照安装流程操作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遵循设备安装说明书和相关规范，按照既定流程进行设备安装，确保安装质量。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安装调试过程管理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根据设备类型和使用需求，制定具体的验收标准，包括设备性能、外观、安全等方面。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制定验收标准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成立由专业人员组成的验收小组，负责设备的验收工作。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组织验收小组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按照既定的验收程序，对设备进行全面检查、测试和评估，确保设备符合验收标准。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实施验收程序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根据验收结果，出具详细的验收报告，对设备性能、质量等进行评价，并提出改进建议。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出具验收报告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验收标准与程序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设备运行维护与保养制度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https://d.book118.com/547164005121006043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2024-09-17T13:24:47.321</cp:lastPrinted>
  <dcterms:created xsi:type="dcterms:W3CDTF">2024-09-17T05:24:47Z</dcterms:created>
  <dcterms:modified xsi:type="dcterms:W3CDTF">2024-09-17T05:24:49Z</dcterms:modified>
</cp:coreProperties>
</file>