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05C26-95D7-4CB6-B7E2-13ECBCDE4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94A76-8F12-4F2A-ADD7-136C12337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BE837-5AC6-418C-A361-B94641B33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B146AD-5B6F-416E-9268-4C5461259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10C025-CF60-4B87-AD68-CB3D58298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A97C30-CFDC-4856-A448-DE0DECBD8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9BAFC0-A4C5-4CC8-A5FC-2E0C1C8D3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ABE52E-80C3-4079-A2C1-DEAA74D83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2E3BC-EC65-4BE8-AABC-0963C7C75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B2EBC-3527-4EFB-A1FC-96EF00E93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E0F4D-0AD7-4EB5-803B-9FBD8B2E8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641111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绩效辅导与员工激励课件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绩效辅导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员工激励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绩效辅导与员工激励的关系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绩效辅导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绩效辅导是指管理者通过一系列的辅导 过程，帮助员工了解自身的工作表现，识别和解决工作中存在的问题，提高工作技能和绩效水平。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绩效辅导是一个持续的过程，包括目标设定、工作进展监控、反馈和改进等环节，旨在帮助员工实现个人和组织的目标。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绩效辅导的定义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503" b="275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绩效辅导的重要性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提高员工的工作表现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通过及时的指导和反馈，帮助员工了解自己的不足之处，提高工作技能和效率。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增强员工的归属感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良好的绩效辅导可以增强员工对组织的归属感和忠诚度，提高员工的工作满意度和留任率。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促进组织目标的实现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通过有效的绩效辅导，帮助员工更好地理解组织的目标和战略，促进个人和组织目标的实现。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根据绩效评估结果，制定个人发展计划，帮助员工提升技能和能力。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定期跟进员工的工作进展，及时发现和解决潜在问题。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与员工共同制定明确、可衡量的工作目标，确保员工了解期望的工作表现。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给予员工及时、具体、建设性的反馈，提供必要的指导和支持。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工作进展监控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反馈与指导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改进计划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绩效辅导的步骤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员工激励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员工激励的定义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员工激励是指通过一系列的措施和手段，激发员工的工作积极性和创造力，提高员工的工作绩效和满意度，从而实现组织目标的过程。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员工激励不仅关注员工的物质需求，还包括精神层面的需求，如成就、认可、晋升机会等。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167" r="15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降低员工流失率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有效的激励措施可以降低员工的流失率，减少因员工不满而导致的离职现象。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提高员工的工作积极性和创造力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激励能够激发员工的内在动力，使他们更加主动地投入到工作中，提高工作质量和效率。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增强组织凝聚力和竞争力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通过激励员工，可以增强组织的凝聚力和向心力，提高组织的竞争力和市场地位。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员工激励的重要性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物质激励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提供具有竞争力的薪酬福利、奖金、津贴等，满足员工的物质需求。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工作激励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提供具有挑战性的工作、参与决策机会等，激发员工的工作热情和创造力。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精神激励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给予员工认可、表扬、晋升机会等，满足员工的精神需求。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培训和发展激励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提供培训和发展机会，提升员工的技能和能力，促进员工的个人成长和发展。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员工激励的方法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https://d.book118.com/547164111100006030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2024-09-02T03:16:43.615</cp:lastPrinted>
  <dcterms:created xsi:type="dcterms:W3CDTF">2024-09-01T19:16:43Z</dcterms:created>
  <dcterms:modified xsi:type="dcterms:W3CDTF">2024-09-01T19:16:45Z</dcterms:modified>
</cp:coreProperties>
</file>