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587C-3114-4373-982C-FCC30F381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0DB84-A28F-4236-8664-EA31C7CDB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77998-883C-4104-8450-69C19F7E7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D2CE6-E406-4405-814E-0D261ACC5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DC7FE-7B5D-4BC5-A262-D1ADA7B49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A41D4-98EA-40C5-BB66-610B5A29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60C53-B8D8-4930-B83A-0E715612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4CA2B-7BF1-4595-A646-C13702214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F298C-25DC-4A19-841A-027EABFB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325D9-5762-472D-B9CA-7FC76FD7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77755-9620-4006-ACCC-2713BCB8D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66005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创造良好用户体验的客户需求沟通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用户体验设计原则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客户需求与用户体验的融合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提升产品和服务质量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通过了解客户需求，企业可以更加精准地定位产品和服务，从而提升其质量和市场竞争力。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有效的客户需求沟通有助于企业更好地满足客户的期望和需求，进而增强客户满意度和忠诚度。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推动业务增长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了解并满足客户需求是企业实现业务增长的关键，通过沟通可以发掘潜在商机，拓展市场份额。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通过与客户进行真诚、透明的沟通，企业可以建立起与客户之间的信任关系，为后续合作打下坚实基础。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准确理解需求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有效的沟通有助于企业准确理解客户的需求和期望，从而能够为客户提供更加符合其需求的产品和服务。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客户需求可能会随着市场环境和个人情况的变化而变化，通过持续沟通，企业可以及时响应这些变化并作出相应调整。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通过与客户进行充分、有效的沟通，企业可以更好地了解客户的反馈和意见，进而不断改进和优化产品和服务，提升客户满意度。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客户对产品或服务的具体功能要求，如界面设计、操作流程等。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客户对产品或服务安全性方面的要求，如数据加密、权限管理等。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客户对产品或服务性能方面的要求，如响应速度、稳定性等。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客户对产品或服务在用户体验方面的要求，如易用性、美观性等。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通过设计问卷，收集目标用户对产品或服务的需求和期望。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用户访谈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与目标用户进行面对面交流，深入了解他们的真实需求和想法。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通过对竞品的研究和分析，了解同类产品或服务的优缺点及用户需求。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通过数据挖掘技术，分析用户行为数据，发现潜在的用户需求和问题。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需求获取的途径和方法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需求矩阵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将收集到的需求进行整理和分类，形成一个二维的需求矩阵，方便后续的需求管理和跟踪。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通过原型设计工具，将用户需求转化为可视化的产品原型，方便与客户进行沟通和确认。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通过用户画像技术，将目标用户群体进行细分，并描述每个细分群体的特征和需求。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建立需求变更管理流程，确保在产品开发过程中，对用户需求变更进行及时响应和处理。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需求分析的工具和技术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用户体验设计原则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深入了解目标用户的需求、习惯和行为，以便设计出更符合用户期望的产品。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在产品设计和开发过程中，始终将用户体验放在首位，关注用户的需求和感受。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迭代优化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根据用户反馈和数据分析，持续优化产品，提升用户体验。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以用户为中心的设计思想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保持界面风格、元素和交互方式的一致性，降低用户学习成本。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保持界面简洁、清晰，避免过多的视觉元素干扰用户。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可读性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确保文本清晰易读，色彩搭配合理，提高用户阅读体验。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设计直观的交互方式，让用户能够轻松理解并操作。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及时给予用户操作反馈，让用户清楚自己的操作结果。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提供多种交互方式，满足不同用户的需求和习惯。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简化操作流程，减少错误操作的可能性，提高用户的使用效率。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https://d.book118.com/547166005005006034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2024-09-07T17:11:39.415</cp:lastPrinted>
  <dcterms:created xsi:type="dcterms:W3CDTF">2024-09-07T09:11:39Z</dcterms:created>
  <dcterms:modified xsi:type="dcterms:W3CDTF">2024-09-07T09:11:41Z</dcterms:modified>
</cp:coreProperties>
</file>