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E9C9A-2A12-4638-A452-9FF31FDB7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7C53D-42AA-4FC8-A4BE-D23D6F60E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6CAEC-B837-43EF-A0C7-C97EBF1C0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40D97-E400-4F87-8D88-5F637966B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BDE9DC-1318-428D-BF89-277BEDD21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B68039-2096-4F4A-9A07-D4094E06D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9F622C-00F3-42E0-8890-85D7FA1A1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F6B59-CED2-413C-87B8-23873701A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E00B2-A3D5-4616-ABFB-38B07391E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103C6-249D-45EB-9C00-8D75E082A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BF754-CDAE-47A4-A2C6-41009E636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200006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微笑服务礼仪培训课件让微笑成为你最强的工具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微笑服务的基本技巧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微笑服务的实践应用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微笑服务的心理效应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微笑服务的挑战与对策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提升微笑服务质量的途径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9" b="5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微笑服务礼仪是指在服务行业中，通过真诚的微笑和友善的态度，向客户传递积极、热情和专业形象的一种行为规范。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微笑服务礼仪不仅能够提升客户满意度和忠诚度，还能增强服务人员的自信心和职业素养，从而为企业创造更多的商业价值和竞争优势。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微笑服务礼仪的定义与意义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微笑应发自内心，真诚自然。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尊重每一位客户，无论其背景、身份和需求。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125" r="31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微笑服务礼仪的原则与规范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08" r="1680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平等原则：对待所有客户应一视同仁，不偏不倚。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736" r="15736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865" r="15865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微笑服务礼仪的原则与规范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保持面部清洁，呈现良好的个人形象。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95" b="779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95" b="77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微笑时露出6-8颗牙齿，表情自然。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712" b="671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微笑服务礼仪的原则与规范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21" r="327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微笑服务礼仪的原则与规范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使用友善、礼貌的语言和语调与客户交流。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与客户保持适当的目光接触，表示关注和尊重。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085" r="2608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真诚的微笑和优质的服务能够让客户感受到被重视和尊重，从而提高客户满意度。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在激烈的市场竞争中，优秀的微笑服务礼仪能够为企业赢得更多的客户和市场份额。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良好的微笑服务礼仪能够展现企业的专业形象和文化内涵，提升企业的社会声誉和品牌价值。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通过学习和实践微笑服务礼仪，员工能够提升自身的职业素养和综合能力，实现个人和企业的共同发展。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促进员工成长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微笑服务的基本技巧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注意微笑的时机和场合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在适当的时机和场合露出微笑，能够缓解紧张气氛，使客户感到轻松。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微笑是面部表情中最具感染力的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微笑能够迅速拉近人与人之间的距离，使对方产生好感。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面部表情要自然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过于夸张或僵硬的面部表情会让客户感到不适，自然的面部表情才能让客户感到亲切。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面部表情与微笑的关系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眼神交流与微笑的运用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眼神交流的重要性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通过眼神交流，可以传递出真诚、友善和尊重的信息，增强与客户的互动。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保持眼神交流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在与客户交流时，要保持眼神交流，不要东张西望或低头看手机。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微笑与眼神交流的配合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在与客户交流时，要将微笑与眼神交流相结合，让客户感受到你的真诚和热情。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在与客户交流时，要使用清晰、准确的语言，避免使用模糊或晦涩的词汇。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语言要清晰、准确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语音语调能够传递出情感和态度，要使用友善、热情的语音语调与客户交流。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注意语音语调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在与客户交流时，要将微笑融入语言中，让客户感受到你的热情和真诚。同时，要注意避免过于夸张或虚假的微笑和语言。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将微笑融入语言中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语言艺术与微笑的结合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微笑服务的实践应用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当客户进入服务区域时，服务人员应微笑相迎，传递友好和热情的信息。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微笑迎接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细心倾听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在与客户交流时，保持微笑并细心倾听客户的需求和意见，展现尊重和关注。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对客户的问题和需求给予积极回应，微笑表示乐意提供帮助和服务。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接待客户时的微笑服务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https://d.book118.com/547200006130006042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2024-09-16T02:42:29.652</cp:lastPrinted>
  <dcterms:created xsi:type="dcterms:W3CDTF">2024-09-15T18:42:29Z</dcterms:created>
  <dcterms:modified xsi:type="dcterms:W3CDTF">2024-09-15T18:42:31Z</dcterms:modified>
</cp:coreProperties>
</file>