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D4899-D6AA-4DE4-8108-9070B71D8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51B56-921D-4AD2-8527-6AB6BDA11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3FAE7-0FE3-4C5D-8D81-9538B0229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69D09E-7A16-4898-9853-ED490DC1B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3550B5-93F4-4712-8CD4-926F377B7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BD2013-37D8-476A-8E2A-0A349F942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0A1028-E81C-4323-93A9-0C56EC899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815C33-A993-4A50-97AD-FAF2F4FE5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540842-9A9D-46B8-AFA6-027E4A643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68BB6-808C-4F1A-A63E-FDBD915F2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6AA81-A216-4F0F-B22E-F4904C950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2011261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皮革管控计划书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皮革原料管理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皮革生产过程管控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皮革产品质量控制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皮革产品销售与售后服务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皮革管控团队建设与培训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应对环保法规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随着全球对环境保护的日益重视，各国纷纷出台严格的环保法规，对皮革制品的生产、加工、销售等环节进行规范。为确保企业合规经营，有必要制定皮革管控计划。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皮革行业在快速发展的同时，也面临着资源短缺、环境污染等问题。通过实施管控计划，可以推动企业实现绿色生产，促进行业可持续发展。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提升产品品质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优质的皮革制品不仅具有较高的附加值，还能赢得消费者的青睐。通过管控计划，可以确保皮革制品的质量和安全性能，提升品牌形象。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确保采购的皮革原料符合环保标准和质量要求，避免使用来自非法渠道或受保护的动物皮革。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原料采购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严格控制生产加工过程中的废水、废气、废渣等污染物的排放，采用环保的生产工艺和技术。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生产加工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确保销售的皮革制品符合相关法规和标准的要求，提供准确的产品信息和环保标识。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产品销售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对供应链进行全面梳理和管理，确保供应商和合作伙伴遵守企业的环保和社会责任要求。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管控范围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皮革原料管理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选择具有良好信誉和稳定质量的供应商，确保原料来源可靠。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采购合同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与供应商签订详细的采购合同，明确原料规格、质量标准、交货期限等条款。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根据生产计划和库存情况，制定合理的原料采购计划，避免过多或过少的采购。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原料采购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制定严格的原料检验标准，包括外观、质地、厚度、色牢度等方面的指标。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采用专业的检验设备和方法，对原料进行全面、准确的检验，确保原料质量符合要求。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不合格处理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对于检验不合格的原料，及时与供应商沟通，进行退货或换货处理。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原料检验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原料存储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提供干燥、通风、温度适宜的存储环境，避免原料受潮、发霉或变质。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分类存放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按照原料类型、规格和等级进行分类存放，方便查找和使用。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建立原料库存管理制度，定期盘点库存，确保原料数量与记录相符。同时，根据生产需求及时调整库存量，避免积压或短缺现象。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皮革生产过程管控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在皮革表面涂覆保护剂、光亮剂等，以增加其光泽度和防水性能。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对染色后的皮革进行干燥、回软、铲软等处理，提高其手感和外观质量。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染色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根据客户需求，对皮革进行染色，以获得所需的颜色和效果。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原料准备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选择高质量的皮革原料，进行清洗、去肉、脱脂等预处理。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鞣制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采用适当的鞣剂和方法，使皮革获得所需的柔软度、弹性和稳定性。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设备选型和配置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根据生产工艺流程，选择适当的生产设备，并进行合理配置，确保生产顺利进行。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设备维护和保养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定期对生产设备进行维护和保养，确保设备处于良好状态，减少故障率。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设备更新和升级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根据市场需求和技术发展，及时更新和升级生产设备，提高生产效率和产品质量。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生产设备管理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数据记录和分析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详细记录生产过程中的各项数据，如温度、时间、pH值等，以便及时发现问题并进行改进。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通过对生产过程的不断监控和改进，提高产品质量和生产效率，降低生产成本。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对于检验不合格的产品，及时进行处理，如返工、降级或报废等，防止不合格品流入市场。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在生产过程中，对每道工序进行严格的质量检验，确保产品质量符合标准。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生产过程监控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https://d.book118.com/547201126112006036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2024-09-11T14:05:47.623</cp:lastPrinted>
  <dcterms:created xsi:type="dcterms:W3CDTF">2024-09-11T06:05:47Z</dcterms:created>
  <dcterms:modified xsi:type="dcterms:W3CDTF">2024-09-11T06:05:49Z</dcterms:modified>
</cp:coreProperties>
</file>