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4B096B-8175-4BFF-8D76-0A0B1B2F3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076EF-5914-47B8-BED9-CC3CF19CE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73B528-46E0-4552-8F06-09262C0F2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14169D-318A-4542-9A40-468FDDAF7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DCF23B-BFFB-4754-AAC7-C6C5FE0003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9412A5-8111-4063-8098-2974D139C3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38EFC-2FA6-4EA6-B598-3758EEE0B1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0AF38B-BFDA-420B-96AA-8B1E8D854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70F6F8-DA38-4553-AB6B-D71109024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00D39-D991-4507-9011-F0762BFBB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C4EA4-A466-4280-AE91-C349877B2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0011511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人工智能导论全套课件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机器学习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自然语言处理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计算机视觉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人工智能伦理与法规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人工智能概述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人工智能的核心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模拟人类的智能行为，包括感知、理解、推理、学习等方面。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人工智能的层次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弱人工智能、强人工智能和超强人工智能。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指通过计算机程序和算法，使机器能够模拟人类的智能行为，实现人机交互、问题求解、推理学习等功能的技术。</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起源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20世纪50年代，计算机科学和信息论的兴起，为人工智能的发展奠定了基础。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发展历程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从符号主义、连接主义到深度学习，人工智能技术不断演进。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当前趋势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大数据、云计算、边缘计算等技术的发展，为人工智能提供了更广阔的应用场景。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自然语言处理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计算机视觉</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智能机器人</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智能推荐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人工智能的应用领域</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4942" r="2494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8404" r="840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0758" r="2075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机器翻译、语音识别、文本生成等。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人脸识别、自动驾驶、智能安防等。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家庭服务机器人、工业机器人等。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电商推荐、视频推荐等。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机器学习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无监督学习</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半监督学习</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强化学习</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监督学习</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机器学习是人工智能的一个重要分支，它通过计算机算法让机器从数据中自动学习并改进性能。根据学习方式的不同，机器学习可以分为监督学习、无监督学习、半监督学习和强化学习等类型。</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器学习是人工智能的一个重要分支，它利用计算机算法让机器从数据中自动学习并改进性能。通过训练数据，机器可以学会识别模式、预测结果、分类数据等任务。根据学习方式的不同，机器学习可以分为以下几种类型</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监督学习中，我们为机器提供了一组带有标签的训练数据，让机器通过学习这些数据来预测新数据的标签。例如，在图像分类任务中，我们提供了一组带有标签的图像，让机器学习如何将新图像分类到相应的类别中。</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在无监督学习中，我们只提供一组未带标签的训练数据，让机器通过学习这些数据来发现隐藏的模式或结构。例如，在聚类任务中，我们提供了一组数据点，让机器将这些数据点自动分成几个不同的组或簇。</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半监督学习是介于监督学习和无监督学习之间的一种方法。在半监督学习中，我们提供了一部分带有标签的训练数据和另一部分未带标签的训练数据，让机器结合两者来提高学习性能。</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强化学习与监督学习和无监督学习不同，它关注的是如何基于环境的反馈来选择或优化行为的问题。在强化学习中，智能体通过与环境交互并从中获得奖励或惩罚信号来学习如何做出最优决策。</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总结词：深度学习是机器学习的一个子领域，它利用神经网络模型进行特征学习和决策判断。深度学习的出现极大地推动了人工智能领域的发展。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深度学习是机器学习的一个子领域，它利用神经网络模型进行特征学习和决策判断。神经网络是一种模拟人类神经系统的计算模型，由多个神经元组成，并通过权重和激活函数实现信息处理和传递。深度学习的出现极大地推动了人工智能领域的发展，并在语音识别、图像处理、自然语言处理等领域取得了显著成果。深度学习的基本原理是通过构建多层次的神经网络结构来自动提取数据的特征表示，从而简化问题并提高模型的泛化能力。常见的深度学习模型包括卷积神经网络（CNN）、循环神经网络（RNN）和长短期记忆网络（LSTM）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强化学习是一种基于环境反馈的学习方式，智能体通过与环境交互并从中获得奖励或惩罚信号来学习如何做出最优决策。</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强化学习是一种基于环境反馈的学习方式，其核心思想是智能体在与环境交互过程中通过不断试错并获得奖励或惩罚信号来调整自身的行为策略，最终实现最优决策。在强化学习中，智能体的目标是最大化长期的累积奖励信号。常见的强化学习方法包括Q-learning、SARSA、Deep Q Network (DQN)、Policy Gradient、Actor-Critic等。强化学习的应用场景非常广泛，包括游戏、自动驾驶、机器人控制等领域。</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自然语言处理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自然语言处理是人工智能领域的一个重要分支，旨在让计算机理解和生成人类语言。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然语言处理（NLP）是人工智能领域的一个分支，旨在研究和开发计算机理解和生成人类语言的能力。它涉及到多个学科领域，包括语言学、计算机科学和数学等。NLP在许多领域都有广泛的应用，如机器翻译、智能客服、语音助手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自然语言处理的定义与重要性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语音识别和自然语言生成是自然语言处理的两个重要方面，前者是将语音转换为文本，后者是将文本转换为语音。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音识别是自然语言处理的一个重要方面，它是指将人类语音转换为文本的过程。通过语音识别技术，计算机可以自动地识别和转写人类的语音，从而实现语音到文本的转换。自然语言生成则是将文本转换为人类语音的过程，它使得计算机能够以人类可理解的方式生成语音输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语音识别与自然语言生成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语义理解与机器翻译</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语义理解是自然语言处理的另一个重要方面，它涉及到对语言含义的深入理解。机器翻译则是将一种语言的文本自动转换为另一种语言的文本。</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语义理解是自然语言处理的另一个关键领域，它涉及到对语言含义的深入理解和分析。通过语义理解技术，计算机可以对文本进行更高级别的分析和处理，如情感分析、问答系统等。机器翻译则是将一种语言的文本自动转换为另一种语言的文本，它利用了大量的语料库和算法技术，使得计算机能够快速、准确地完成翻译任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https://d.book118.com/548000115112006024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2024-08-31T23:36:29.744</cp:lastPrinted>
  <dcterms:created xsi:type="dcterms:W3CDTF">2024-08-31T15:36:29Z</dcterms:created>
  <dcterms:modified xsi:type="dcterms:W3CDTF">2024-08-31T15:36:31Z</dcterms:modified>
</cp:coreProperties>
</file>