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93022-15B1-4022-B909-03459A66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60DE6-13E8-455F-A470-0C6F33D33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54B90-D127-43A3-97D7-DBCE6F0E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96872-E7E8-4FFD-8FB7-8715D77D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87047-C01D-41E2-8C6D-5140B0853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4531F-D54C-4797-97C6-316A05687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90BFCC-30DC-4830-8C49-0098E3D3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C9B18-AD1C-4358-838B-B0BF234C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39355-FBB2-4F01-AB18-4B9FFBF8F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555B7-1FD4-41D6-A786-90C5A2F72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AB7B8-1A76-44FF-87DB-444B1241B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021121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装备制造业产业转移模式研究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产业转移背景与现状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装备制造业产业转移模式分析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装备制造业产业转移的挑战与对策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产业转移背景与现状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随着WTO等国际组织的推动，全球贸易壁垒逐渐消除，为装备制造业的国际转移提供了广阔的市场空间。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国际贸易自由化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跨国公司在全球范围内寻求最佳投资地点，推动了装备制造业的资本、技术和人才的跨国流动。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投资便利化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全球采购、全球生产和全球销售成为装备制造业的新趋势，企业间的协作和竞争日益加剧。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产业链全球化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全球经济一体化趋势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规模庞大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中国装备制造业已成为全球最大的装备制造国之一，拥有一批具有国际竞争力的大型企业和知名品牌。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近年来，中国装备制造业在高端装备、智能制造等领域取得了显著进展，部分领域已达到国际先进水平。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随着供给侧结构性改革的深入推进，中国装备制造业正加快向中高端迈进，产业结构持续优化。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中国装备制造业发展现状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产业转移可以促进技术、人才和资本的流动，推动装备制造业的技术创新和产业升级，提高产业整体竞争力。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随着全球市场需求的变化和升级，装备制造业需要不断调整生产布局和产品结构，以适应市场需求的变化。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通过产业转移，可以优化资源配置，将生产要素集中到具有比较优势的领域和企业，提高资源利用效率。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产业转移的必要性及意义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装备制造业产业转移模式分析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30" r="2063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纵向整合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通过上下游企业之间的合作与协同，实现产业链的延伸和资源的优化配置。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横向整合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通过同行业企业之间的兼并重组，提高产业集中度和整体竞争力。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综合运用纵向和横向整合手段，构建完整的产业链生态系统。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政府通过规划、政策等手段推动产业园区建设，吸引企业入驻。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企业主导型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龙头企业牵头建设产业园区，带动相关企业和配套产业的发展。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合作共建型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政府、企业和社会资本等多方合作，共同推进产业园区建设。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产业园区建设模式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同行业企业之间的并购，实现规模扩张和市场份额提升。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横向并购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上下游企业之间的并购，完善产业链布局和实现协同效应。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纵向并购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跨行业、跨地区、跨所有制的企业并购，实现多元化经营和战略转型。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混合并购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企业并购与重组模式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绿地投资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在目标国家新建企业或工厂，实现本地化生产和经营。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与目标国家的企业或机构建立合作关系，共同研发、生产和销售产品。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跨国并购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通过收购目标国家的现有企业或资产，快速进入当地市场。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跨国投资与合作模式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https://d.book118.com/548002112125006043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2024-09-23T13:53:44.325</cp:lastPrinted>
  <dcterms:created xsi:type="dcterms:W3CDTF">2024-09-23T05:53:44Z</dcterms:created>
  <dcterms:modified xsi:type="dcterms:W3CDTF">2024-09-23T05:53:46Z</dcterms:modified>
</cp:coreProperties>
</file>