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575917-12EA-4A5D-AF87-A434A08F6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82BE3-FADD-4722-B677-2B5A8CFA8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DF61C-D8DD-4A52-8697-4FFFFB769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679B7D-3284-4431-B73A-C11EB6F14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30B9A5-E39E-4CAE-AC09-B7B2C966E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26DD48-126F-40CE-A460-966EE3E2D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A9D701-B246-4280-94F8-912B69662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10C712-699F-413E-ACAA-6856FE39D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46A47B-AFE2-469B-8DFB-53C7AC270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F2288-865C-43C7-B1A2-193E0B6AA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4706C-FD06-4E6D-BE54-93EFCC64B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0305607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护理节力课件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护理节力的基本原则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护理节力的实践方法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护理节力的效果评估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护理节力的定义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护理节力：是指在护理工作中，通过合理安排人力、物力、财力等资源，提高工作效率和质量，同时降低工作强度和减少资源浪费的过程。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护理节力是护理管理中的重要概念，旨在提高护理工作的整体效益和可持续性。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通过合理配置和有效利用资源，护理节力能够显著提高工作效率，减少不必要的工作量和时间成本。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在护理工作中，资源合理配置和有效利用能够提高护理质量，为患者提供更优质、安全、高效的护理服务。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护理节力能够减轻护士的工作强度，降低工作压力，提高工作满意度和职业幸福感。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降低工作强度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护理节力有助于实现护理工作的可持续发展，优化资源配置，提高资源利用效率，为医院的长期发展奠定基础。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护理节力的意义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护理节力的基本原则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避免重复和不必要的操作，优化工作流程，降低护理人员的工作强度。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合理安排工作流程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使用护理器具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根据护理人员的技能和体力，合理分配工作任务，确保工作量均衡。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合理使用护理器具，如手动搬运设备、护理床等，减轻护理人员的体力负担。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节省力量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通过培训和进修，提高护理人员的专业知识和技能，提高工作效率。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958" r="179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3583" r="23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提高护理技能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根据患者的需求和护理任务的特点，制定科学合理的工作计划，确保工作的高效进行。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制定工作计划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利用信息化手段，如电子病历、移动护理系统等，提高护理工作的效率和准确性。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6" b="2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74" b="28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关注细节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细心观察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密切关注患者的病情变化和需求，及时发现并处理问题，确保患者的安全和舒适。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规范操作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严格按照护理操作规程进行工作，确保操作的准确性和安全性。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加强与其他医护人员的沟通协作，确保信息的准确传递和工作的高效配合。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护理节力的实践方法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优化排班制度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采用弹性排班制度，合理分配人力资源，确保高峰期工作量得到有效缓解。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合理分工与合作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明确岗位职责，合理分工，加强团队协作，提高工作效率。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制定详细的工作计划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根据患者的需求和护理人员的实际情况，制定合理的工作计划，明确每日、每周、每月的任务和目标。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合理安排工作流程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https://d.book118.com/548003056074006026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2024-09-03T22:07:40.070</cp:lastPrinted>
  <dcterms:created xsi:type="dcterms:W3CDTF">2024-09-03T14:07:40Z</dcterms:created>
  <dcterms:modified xsi:type="dcterms:W3CDTF">2024-09-03T14:07:42Z</dcterms:modified>
</cp:coreProperties>
</file>