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8350"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7"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tags" Target="tags/tag248.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83" name="幻灯片图像占位符 1"/>
          <p:cNvSpPr>
            <a:spLocks noGrp="1" noRot="1" noChangeAspect="1"/>
          </p:cNvSpPr>
          <p:nvPr>
            <p:ph type="sldImg"/>
          </p:nvPr>
        </p:nvSpPr>
        <p:spPr/>
      </p:sp>
      <p:sp>
        <p:nvSpPr>
          <p:cNvPr id="1048685" name="备注占位符 2"/>
          <p:cNvSpPr>
            <a:spLocks noGrp="1"/>
          </p:cNvSpPr>
          <p:nvPr>
            <p:ph type="body" idx="1"/>
          </p:nvPr>
        </p:nvSpPr>
        <p:spPr/>
        <p:txBody>
          <a:bodyPr/>
          <a:lstStyle/>
          <a:p>
            <a:endParaRPr lang="zh-CN" altLang="en-US"/>
          </a:p>
        </p:txBody>
      </p:sp>
      <p:sp>
        <p:nvSpPr>
          <p:cNvPr id="1048687"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33" name="幻灯片图像占位符 1"/>
          <p:cNvSpPr>
            <a:spLocks noGrp="1" noRot="1" noChangeAspect="1"/>
          </p:cNvSpPr>
          <p:nvPr>
            <p:ph type="sldImg"/>
          </p:nvPr>
        </p:nvSpPr>
        <p:spPr/>
      </p:sp>
      <p:sp>
        <p:nvSpPr>
          <p:cNvPr id="1048635" name="备注占位符 2"/>
          <p:cNvSpPr>
            <a:spLocks noGrp="1"/>
          </p:cNvSpPr>
          <p:nvPr>
            <p:ph type="body" idx="1"/>
          </p:nvPr>
        </p:nvSpPr>
        <p:spPr/>
        <p:txBody>
          <a:bodyPr/>
          <a:lstStyle/>
          <a:p>
            <a:endParaRPr lang="zh-CN" altLang="en-US"/>
          </a:p>
        </p:txBody>
      </p:sp>
      <p:sp>
        <p:nvSpPr>
          <p:cNvPr id="1048637"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0.xml" /><Relationship Id="rId2" Type="http://schemas.openxmlformats.org/officeDocument/2006/relationships/tags" Target="../tags/tag11.xml" /><Relationship Id="rId3" Type="http://schemas.openxmlformats.org/officeDocument/2006/relationships/tags" Target="../tags/tag12.xml" /><Relationship Id="rId4" Type="http://schemas.openxmlformats.org/officeDocument/2006/relationships/tags" Target="../tags/tag13.xml" /><Relationship Id="rId5" Type="http://schemas.openxmlformats.org/officeDocument/2006/relationships/tags" Target="../tags/tag14.xml" /><Relationship Id="rId6" Type="http://schemas.openxmlformats.org/officeDocument/2006/relationships/tags" Target="../tags/tag15.xml" /><Relationship Id="rId7" Type="http://schemas.openxmlformats.org/officeDocument/2006/relationships/tags" Target="../tags/tag16.xml" /><Relationship Id="rId8"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7.xml" /><Relationship Id="rId2" Type="http://schemas.openxmlformats.org/officeDocument/2006/relationships/tags" Target="../tags/tag18.xml" /><Relationship Id="rId3" Type="http://schemas.openxmlformats.org/officeDocument/2006/relationships/tags" Target="../tags/tag19.xml" /><Relationship Id="rId4" Type="http://schemas.openxmlformats.org/officeDocument/2006/relationships/tags" Target="../tags/tag20.xml" /><Relationship Id="rId5" Type="http://schemas.openxmlformats.org/officeDocument/2006/relationships/tags" Target="../tags/tag21.xml" /><Relationship Id="rId6" Type="http://schemas.openxmlformats.org/officeDocument/2006/relationships/tags" Target="../tags/tag22.xml" /><Relationship Id="rId7" Type="http://schemas.openxmlformats.org/officeDocument/2006/relationships/tags" Target="../tags/tag23.xml" /><Relationship Id="rId8"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4.xml" /><Relationship Id="rId10" Type="http://schemas.openxmlformats.org/officeDocument/2006/relationships/slideMaster" Target="../slideMasters/slideMaster2.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tags" Target="../tags/tag3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33.xml"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41.xml" /><Relationship Id="rId10" Type="http://schemas.openxmlformats.org/officeDocument/2006/relationships/tags" Target="../tags/tag50.xml" /><Relationship Id="rId11" Type="http://schemas.openxmlformats.org/officeDocument/2006/relationships/slideMaster" Target="../slideMasters/slideMaster2.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tags" Target="../tags/tag44.xml" /><Relationship Id="rId5" Type="http://schemas.openxmlformats.org/officeDocument/2006/relationships/tags" Target="../tags/tag45.xml" /><Relationship Id="rId6" Type="http://schemas.openxmlformats.org/officeDocument/2006/relationships/tags" Target="../tags/tag46.xml" /><Relationship Id="rId7" Type="http://schemas.openxmlformats.org/officeDocument/2006/relationships/tags" Target="../tags/tag47.xml" /><Relationship Id="rId8" Type="http://schemas.openxmlformats.org/officeDocument/2006/relationships/tags" Target="../tags/tag48.xml" /><Relationship Id="rId9" Type="http://schemas.openxmlformats.org/officeDocument/2006/relationships/tags" Target="../tags/tag49.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57.xml" /><Relationship Id="rId2" Type="http://schemas.openxmlformats.org/officeDocument/2006/relationships/tags" Target="../tags/tag58.xml" /><Relationship Id="rId3" Type="http://schemas.openxmlformats.org/officeDocument/2006/relationships/tags" Target="../tags/tag59.xml" /><Relationship Id="rId4" Type="http://schemas.openxmlformats.org/officeDocument/2006/relationships/tags" Target="../tags/tag60.xml" /><Relationship Id="rId5" Type="http://schemas.openxmlformats.org/officeDocument/2006/relationships/tags" Target="../tags/tag61.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6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68.xml"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tags" Target="../tags/tag74.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75.xml" /><Relationship Id="rId2" Type="http://schemas.openxmlformats.org/officeDocument/2006/relationships/tags" Target="../tags/tag76.xml" /><Relationship Id="rId3" Type="http://schemas.openxmlformats.org/officeDocument/2006/relationships/tags" Target="../tags/tag77.xml" /><Relationship Id="rId4" Type="http://schemas.openxmlformats.org/officeDocument/2006/relationships/tags" Target="../tags/tag78.xml" /><Relationship Id="rId5" Type="http://schemas.openxmlformats.org/officeDocument/2006/relationships/tags" Target="../tags/tag79.xml" /><Relationship Id="rId6" Type="http://schemas.openxmlformats.org/officeDocument/2006/relationships/tags" Target="../tags/tag80.xml" /><Relationship Id="rId7" Type="http://schemas.openxmlformats.org/officeDocument/2006/relationships/tags" Target="../tags/tag81.xml" /><Relationship Id="rId8" Type="http://schemas.openxmlformats.org/officeDocument/2006/relationships/tags" Target="../tags/tag82.xml" /><Relationship Id="rId9"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4600A48-FB17-4BFD-9705-B530B7B4CC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86312B-06BA-4DFA-A7EB-346787AA1E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2E35EF-497B-4889-BDC9-2486425F3A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941B09E-E1BF-492E-9586-2D53BDB83F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90C1C78-CB64-4BDB-9D2D-ED4F8A41F1E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2742819-A3F0-4C3B-9DC7-3FE48202285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865674C-0CA1-4730-AE6B-04E3B477A89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29758EE-3F24-486C-9B3E-802EE46C65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EFB3B6-5B3F-49E8-92E6-7626664AC3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278C05-5B51-4F40-B794-A6CE25FD76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EDFD18-1F43-4E0A-82F8-BAECC341F8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sp>
        <p:nvSpPr>
          <p:cNvPr id="1048670" name="任意多边形 10"/>
          <p:cNvSpPr/>
          <p:nvPr>
            <p:custDataLst>
              <p:tags r:id="rId1"/>
            </p:custDataLst>
          </p:nvPr>
        </p:nvSpPr>
        <p:spPr>
          <a:xfrm>
            <a:off x="0" y="4578350"/>
            <a:ext cx="2159000" cy="2289175"/>
          </a:xfrm>
          <a:custGeom>
            <a:gdLst>
              <a:gd name="adj" fmla="val 21666"/>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672" name="任意多边形 9"/>
          <p:cNvSpPr/>
          <p:nvPr>
            <p:custDataLst>
              <p:tags r:id="rId2"/>
            </p:custDataLst>
          </p:nvPr>
        </p:nvSpPr>
        <p:spPr>
          <a:xfrm>
            <a:off x="8852535" y="3810"/>
            <a:ext cx="3339465" cy="3338195"/>
          </a:xfrm>
          <a:custGeom>
            <a:gdLst>
              <a:gd name="adj" fmla="val 13398"/>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674" name="任意多边形 14"/>
          <p:cNvSpPr/>
          <p:nvPr>
            <p:custDataLst>
              <p:tags r:id="rId3"/>
            </p:custDataLst>
          </p:nvPr>
        </p:nvSpPr>
        <p:spPr>
          <a:xfrm>
            <a:off x="10189845" y="1349375"/>
            <a:ext cx="2001520" cy="3781425"/>
          </a:xfrm>
          <a:custGeom>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endParaRPr>
          </a:p>
        </p:txBody>
      </p:sp>
      <p:sp>
        <p:nvSpPr>
          <p:cNvPr id="1048676" name="副标题"/>
          <p:cNvSpPr txBox="1">
            <a:spLocks noGrp="1"/>
          </p:cNvSpPr>
          <p:nvPr>
            <p:ph type="body" idx="3" hasCustomPrompt="1"/>
            <p:custDataLst>
              <p:tags r:id="rId4"/>
            </p:custDataLst>
          </p:nvPr>
        </p:nvSpPr>
        <p:spPr>
          <a:xfrm>
            <a:off x="1437005" y="3160395"/>
            <a:ext cx="7401560" cy="635000"/>
          </a:xfrm>
          <a:prstGeom prst="rect">
            <a:avLst/>
          </a:prstGeom>
        </p:spPr>
        <p:txBody>
          <a:bodyPr wrap="square" lIns="91440" tIns="45720" rIns="91440" bIns="45720" rtlCol="0" anchor="t" anchorCtr="0">
            <a:normAutofit/>
          </a:bodyPr>
          <a:lstStyle>
            <a:lvl1pPr marL="0" marR="0" lvl="0" algn="l" defTabSz="914400" rtl="0" eaLnBrk="1" fontAlgn="auto" latinLnBrk="0" hangingPunct="1">
              <a:lnSpc>
                <a:spcPct val="100000"/>
              </a:lnSpc>
              <a:buClrTx/>
              <a:buSzTx/>
              <a:buFontTx/>
              <a:buNone/>
              <a:defRPr kumimoji="0" lang="zh-CN" altLang="en-US" sz="1800" b="0" i="0" u="none" strike="noStrike" kern="1200" cap="none" spc="200" normalizeH="0" baseline="0" noProof="1">
                <a:solidFill>
                  <a:schemeClr val="tx1"/>
                </a:solidFill>
                <a:latin typeface="+mj-ea"/>
                <a:ea typeface="+mj-ea"/>
                <a:cs typeface="+mj-lt"/>
                <a:sym typeface="+mn-ea"/>
              </a:defRPr>
            </a:lvl1pPr>
          </a:lstStyle>
          <a:p>
            <a:pPr lvl="0" algn="l">
              <a:buClrTx/>
              <a:buSzTx/>
              <a:buFontTx/>
            </a:pPr>
            <a:r>
              <a:rPr>
                <a:sym typeface="+mn-ea"/>
              </a:rPr>
              <a:t>单击此处编辑母版副标题样式</a:t>
            </a:r>
            <a:endParaRPr>
              <a:sym typeface="+mn-ea"/>
            </a:endParaRPr>
          </a:p>
        </p:txBody>
      </p:sp>
      <p:sp>
        <p:nvSpPr>
          <p:cNvPr id="1048678" name="标题"/>
          <p:cNvSpPr txBox="1">
            <a:spLocks noGrp="1"/>
          </p:cNvSpPr>
          <p:nvPr>
            <p:ph type="title" idx="2" hasCustomPrompt="1"/>
            <p:custDataLst>
              <p:tags r:id="rId5"/>
            </p:custDataLst>
          </p:nvPr>
        </p:nvSpPr>
        <p:spPr>
          <a:xfrm>
            <a:off x="1437005" y="925830"/>
            <a:ext cx="7395845" cy="2234565"/>
          </a:xfrm>
          <a:prstGeom prst="rect">
            <a:avLst/>
          </a:prstGeom>
        </p:spPr>
        <p:txBody>
          <a:bodyPr wrap="square" lIns="91440" tIns="45720" rIns="91440" bIns="45720" rtlCol="0" anchor="b" anchorCtr="0">
            <a:normAutofit/>
          </a:bodyPr>
          <a:lstStyle>
            <a:lvl1pPr marL="0" marR="0" lvl="0" algn="l" defTabSz="914400" rtl="0" eaLnBrk="1" fontAlgn="auto" latinLnBrk="0" hangingPunct="1">
              <a:lnSpc>
                <a:spcPct val="100000"/>
              </a:lnSpc>
              <a:buClrTx/>
              <a:buSzTx/>
              <a:buFontTx/>
              <a:buNone/>
              <a:defRPr kumimoji="0" lang="zh-CN" altLang="en-US" sz="6000" b="1" i="0" u="none" strike="noStrike" kern="1200" cap="none" spc="400" normalizeH="0" baseline="0" noProof="1">
                <a:solidFill>
                  <a:schemeClr val="tx1"/>
                </a:solidFill>
                <a:latin typeface="+mj-ea"/>
                <a:ea typeface="+mj-ea"/>
                <a:cs typeface="微软雅黑" panose="020b0503020204020204" charset="-122"/>
                <a:sym typeface="+mn-ea"/>
              </a:defRPr>
            </a:lvl1pPr>
          </a:lstStyle>
          <a:p>
            <a:pPr lvl="0" algn="l">
              <a:buClrTx/>
              <a:buSzTx/>
              <a:buFontTx/>
            </a:pPr>
            <a:r>
              <a:rPr>
                <a:sym typeface="+mn-ea"/>
              </a:rPr>
              <a:t>单击此处编辑标题</a:t>
            </a:r>
            <a:endParaRPr>
              <a:sym typeface="+mn-ea"/>
            </a:endParaRPr>
          </a:p>
        </p:txBody>
      </p:sp>
      <p:sp>
        <p:nvSpPr>
          <p:cNvPr id="1048680" name="署名"/>
          <p:cNvSpPr>
            <a:spLocks noGrp="1"/>
          </p:cNvSpPr>
          <p:nvPr>
            <p:ph type="body" idx="1" hasCustomPrompt="1"/>
            <p:custDataLst>
              <p:tags r:id="rId6"/>
            </p:custDataLst>
          </p:nvPr>
        </p:nvSpPr>
        <p:spPr>
          <a:xfrm>
            <a:off x="1520825" y="379857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zh-CN" altLang="en-US" sz="1600" b="1" i="0" u="none" strike="noStrike" kern="1200" cap="none" spc="0" normalizeH="0" baseline="0" noProof="1">
                <a:solidFill>
                  <a:schemeClr val="lt1">
                    <a:lumMod val="100000"/>
                  </a:schemeClr>
                </a:solidFill>
                <a:latin typeface="+mn-lt"/>
                <a:ea typeface="+mn-ea"/>
                <a:cs typeface="微软雅黑" panose="020b0503020204020204" charset="-122"/>
                <a:sym typeface="+mn-ea"/>
              </a:defRPr>
            </a:lvl1pPr>
          </a:lstStyle>
          <a:p>
            <a:pPr lvl="0" algn="ctr">
              <a:buClrTx/>
              <a:buSzTx/>
              <a:buFontTx/>
            </a:pPr>
            <a:r>
              <a:rPr>
                <a:sym typeface="+mn-ea"/>
              </a:rPr>
              <a:t>单击此处编辑文本</a:t>
            </a:r>
            <a:endParaRPr>
              <a:sym typeface="+mn-ea"/>
            </a:endParaRPr>
          </a:p>
        </p:txBody>
      </p:sp>
      <p:sp>
        <p:nvSpPr>
          <p:cNvPr id="1048682" name="日期占位符 3"/>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84" name="页脚占位符 4"/>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686" name="灯片编号占位符 5"/>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88" name="任意多边形 9"/>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690"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692" name="正文"/>
          <p:cNvSpPr txBox="1">
            <a:spLocks noGrp="1"/>
          </p:cNvSpPr>
          <p:nvPr>
            <p:ph idx="2" hasCustomPrompt="1"/>
            <p:custDataLst>
              <p:tags r:id="rId3"/>
            </p:custDataLst>
          </p:nvPr>
        </p:nvSpPr>
        <p:spPr>
          <a:xfrm>
            <a:off x="608400" y="1490400"/>
            <a:ext cx="10969200" cy="47592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ct val="0"/>
              </a:spcAft>
              <a:buClr>
                <a:srgbClr val="E8898D"/>
              </a:buClr>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Arial" pitchFamily="34" charset="0"/>
                <a:ea typeface="微软雅黑"/>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Arial" pitchFamily="34" charset="0"/>
                <a:ea typeface="微软雅黑"/>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Arial" pitchFamily="34" charset="0"/>
                <a:ea typeface="微软雅黑"/>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Arial" pitchFamily="34" charset="0"/>
                <a:ea typeface="微软雅黑"/>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rgbClr val="E8898D"/>
              </a:buClr>
            </a:pPr>
            <a:r>
              <a:rPr>
                <a:sym typeface="+mn-ea"/>
              </a:rPr>
              <a:t>单击此处添加文本内容。</a:t>
            </a:r>
            <a:endParaRPr>
              <a:sym typeface="+mn-ea"/>
            </a:endParaRPr>
          </a:p>
        </p:txBody>
      </p:sp>
      <p:sp>
        <p:nvSpPr>
          <p:cNvPr id="1048694" name="标题"/>
          <p:cNvSpPr txBox="1">
            <a:spLocks noGrp="1"/>
          </p:cNvSpPr>
          <p:nvPr>
            <p:ph type="title" idx="1"/>
            <p:custDataLst>
              <p:tags r:id="rId4"/>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微软雅黑" panose="020b0503020204020204" charset="-122"/>
                <a:sym typeface="+mn-ea"/>
              </a:defRPr>
            </a:lvl1pPr>
          </a:lstStyle>
          <a:p>
            <a:pPr lvl="0"/>
            <a:r>
              <a:rPr>
                <a:sym typeface="+mn-ea"/>
              </a:rPr>
              <a:t>单击此处编辑母版标题样式</a:t>
            </a:r>
            <a:endParaRPr>
              <a:sym typeface="+mn-ea"/>
            </a:endParaRPr>
          </a:p>
        </p:txBody>
      </p:sp>
      <p:sp>
        <p:nvSpPr>
          <p:cNvPr id="1048696" name="日期占位符 3"/>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98" name="页脚占位符 4"/>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00" name="灯片编号占位符 5"/>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702" name="椭圆 7"/>
          <p:cNvSpPr/>
          <p:nvPr>
            <p:custDataLst>
              <p:tags r:id="rId1"/>
            </p:custDataLst>
          </p:nvPr>
        </p:nvSpPr>
        <p:spPr>
          <a:xfrm>
            <a:off x="1219200" y="2804795"/>
            <a:ext cx="2362200" cy="2362200"/>
          </a:xfrm>
          <a:prstGeom prst="ellipse">
            <a:avLst/>
          </a:prstGeom>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微软雅黑" panose="020b0503020204020204" charset="-122"/>
              <a:sym typeface="+mn-ea"/>
            </a:endParaRPr>
          </a:p>
        </p:txBody>
      </p:sp>
      <p:sp>
        <p:nvSpPr>
          <p:cNvPr id="1048704" name="任意多边形 8"/>
          <p:cNvSpPr/>
          <p:nvPr>
            <p:custDataLst>
              <p:tags r:id="rId2"/>
            </p:custDataLst>
          </p:nvPr>
        </p:nvSpPr>
        <p:spPr>
          <a:xfrm rot="16440000">
            <a:off x="9155434" y="3942808"/>
            <a:ext cx="3194084" cy="2813788"/>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0" h="4431">
                <a:moveTo>
                  <a:pt x="1424" y="0"/>
                </a:moveTo>
                <a:cubicBezTo>
                  <a:pt x="3415" y="0"/>
                  <a:pt x="5030" y="1614"/>
                  <a:pt x="5030" y="3606"/>
                </a:cubicBezTo>
                <a:cubicBezTo>
                  <a:pt x="5030" y="3839"/>
                  <a:pt x="5007" y="4067"/>
                  <a:pt x="4965" y="4288"/>
                </a:cubicBezTo>
                <a:lnTo>
                  <a:pt x="4959" y="4320"/>
                </a:lnTo>
                <a:lnTo>
                  <a:pt x="3372" y="4431"/>
                </a:lnTo>
                <a:lnTo>
                  <a:pt x="3373" y="4429"/>
                </a:lnTo>
                <a:cubicBezTo>
                  <a:pt x="3480" y="4176"/>
                  <a:pt x="3539" y="3898"/>
                  <a:pt x="3539" y="3606"/>
                </a:cubicBezTo>
                <a:cubicBezTo>
                  <a:pt x="3539" y="2437"/>
                  <a:pt x="2592" y="1490"/>
                  <a:pt x="1424" y="1490"/>
                </a:cubicBezTo>
                <a:cubicBezTo>
                  <a:pt x="931" y="1490"/>
                  <a:pt x="478" y="1659"/>
                  <a:pt x="118" y="1942"/>
                </a:cubicBezTo>
                <a:lnTo>
                  <a:pt x="116" y="1945"/>
                </a:lnTo>
                <a:lnTo>
                  <a:pt x="0" y="293"/>
                </a:lnTo>
                <a:lnTo>
                  <a:pt x="21" y="283"/>
                </a:lnTo>
                <a:cubicBezTo>
                  <a:pt x="452" y="101"/>
                  <a:pt x="926" y="0"/>
                  <a:pt x="1424" y="0"/>
                </a:cubicBezTo>
                <a:close/>
              </a:path>
            </a:pathLst>
          </a:custGeom>
          <a:gradFill>
            <a:gsLst>
              <a:gs pos="0">
                <a:schemeClr val="accent1">
                  <a:alpha val="20000"/>
                </a:schemeClr>
              </a:gs>
              <a:gs pos="100000">
                <a:schemeClr val="accent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06" name="副标题"/>
          <p:cNvSpPr txBox="1">
            <a:spLocks noGrp="1"/>
          </p:cNvSpPr>
          <p:nvPr>
            <p:ph type="body" idx="2" hasCustomPrompt="1"/>
            <p:custDataLst>
              <p:tags r:id="rId3"/>
            </p:custDataLst>
          </p:nvPr>
        </p:nvSpPr>
        <p:spPr>
          <a:xfrm>
            <a:off x="844550" y="3491865"/>
            <a:ext cx="1717040" cy="1440180"/>
          </a:xfrm>
          <a:prstGeom prst="rect">
            <a:avLst/>
          </a:prstGeom>
          <a:noFill/>
        </p:spPr>
        <p:txBody>
          <a:bodyPr vert="horz" wrap="square" lIns="144145" tIns="45720" rIns="91440" bIns="45720" rtlCol="0" anchor="t">
            <a:normAutofit/>
          </a:bodyPr>
          <a:lstStyle>
            <a:lvl1pPr marL="0" marR="0" lvl="0" algn="dist" defTabSz="914400" rtl="0" eaLnBrk="1" fontAlgn="auto" latinLnBrk="0" hangingPunct="1">
              <a:lnSpc>
                <a:spcPct val="100000"/>
              </a:lnSpc>
              <a:buClrTx/>
              <a:buSzTx/>
              <a:buFontTx/>
              <a:buNone/>
              <a:defRPr kumimoji="0" lang="en-US" altLang="zh-CN" sz="1800" b="0" i="0" u="none" strike="noStrike" kern="1200" cap="none" spc="0" normalizeH="0" baseline="0" noProof="1">
                <a:solidFill>
                  <a:schemeClr val="tx1">
                    <a:lumMod val="65000"/>
                    <a:lumOff val="35000"/>
                  </a:schemeClr>
                </a:solidFill>
                <a:latin typeface="+mj-ea"/>
                <a:ea typeface="+mj-ea"/>
                <a:cs typeface="微软雅黑" panose="020b0503020204020204" charset="-122"/>
                <a:sym typeface="+mn-ea"/>
              </a:defRPr>
            </a:lvl1pPr>
          </a:lstStyle>
          <a:p>
            <a:pPr lvl="0" algn="dist">
              <a:buClrTx/>
              <a:buSzTx/>
              <a:buFontTx/>
            </a:pPr>
            <a:r>
              <a:rPr err="1">
                <a:sym typeface="+mn-ea"/>
              </a:rPr>
              <a:t>编辑副标题</a:t>
            </a:r>
            <a:endParaRPr>
              <a:sym typeface="+mn-ea"/>
            </a:endParaRPr>
          </a:p>
        </p:txBody>
      </p:sp>
      <p:sp>
        <p:nvSpPr>
          <p:cNvPr id="1048708" name="标题"/>
          <p:cNvSpPr txBox="1">
            <a:spLocks noGrp="1"/>
          </p:cNvSpPr>
          <p:nvPr>
            <p:ph type="title" idx="1" hasCustomPrompt="1"/>
            <p:custDataLst>
              <p:tags r:id="rId4"/>
            </p:custDataLst>
          </p:nvPr>
        </p:nvSpPr>
        <p:spPr bwMode="auto">
          <a:xfrm>
            <a:off x="844550" y="1139825"/>
            <a:ext cx="2171065" cy="2350770"/>
          </a:xfrm>
          <a:prstGeom prst="rect">
            <a:avLst/>
          </a:prstGeom>
        </p:spPr>
        <p:txBody>
          <a:bodyPr wrap="square" lIns="91440" tIns="45720" rIns="91440" bIns="45720" rtlCol="0" anchor="b" anchorCtr="0">
            <a:normAutofit/>
          </a:bodyPr>
          <a:lstStyle>
            <a:lvl1pPr marL="0" marR="0" lvl="0" algn="l" defTabSz="914400" rtl="0" eaLnBrk="1" fontAlgn="auto" latinLnBrk="0" hangingPunct="1">
              <a:lnSpc>
                <a:spcPct val="100000"/>
              </a:lnSpc>
              <a:buClrTx/>
              <a:buSzTx/>
              <a:buFontTx/>
              <a:buNone/>
              <a:defRPr kumimoji="0" lang="zh-CN" altLang="en-US" sz="6000" b="1" i="0" u="none" strike="noStrike" kern="1200" cap="none" spc="400" normalizeH="0" baseline="0" noProof="1">
                <a:solidFill>
                  <a:schemeClr val="tx1">
                    <a:lumMod val="75000"/>
                    <a:lumOff val="25000"/>
                  </a:schemeClr>
                </a:solidFill>
                <a:latin typeface="+mj-ea"/>
                <a:ea typeface="+mj-ea"/>
                <a:cs typeface="微软雅黑" panose="020b0503020204020204" charset="-122"/>
                <a:sym typeface="+mn-ea"/>
              </a:defRPr>
            </a:lvl1pPr>
          </a:lstStyle>
          <a:p>
            <a:pPr lvl="0" algn="l">
              <a:buClrTx/>
              <a:buSzTx/>
              <a:buFontTx/>
            </a:pPr>
            <a:r>
              <a:rPr>
                <a:sym typeface="+mn-ea"/>
              </a:rPr>
              <a:t>标题</a:t>
            </a:r>
            <a:endParaRPr>
              <a:sym typeface="+mn-ea"/>
            </a:endParaRPr>
          </a:p>
        </p:txBody>
      </p:sp>
      <p:sp>
        <p:nvSpPr>
          <p:cNvPr id="1048710"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12"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14"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sp>
        <p:nvSpPr>
          <p:cNvPr id="1048716" name="任意多边形 8"/>
          <p:cNvSpPr/>
          <p:nvPr>
            <p:custDataLst>
              <p:tags r:id="rId1"/>
            </p:custDataLst>
          </p:nvPr>
        </p:nvSpPr>
        <p:spPr>
          <a:xfrm flipH="1">
            <a:off x="10045700" y="4570095"/>
            <a:ext cx="2159000" cy="2289175"/>
          </a:xfrm>
          <a:custGeom>
            <a:gdLst>
              <a:gd name="adj" fmla="val 21666"/>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1">
                  <a:alpha val="60000"/>
                </a:schemeClr>
              </a:gs>
              <a:gs pos="100000">
                <a:schemeClr val="accent1">
                  <a:alpha val="0"/>
                </a:schemeClr>
              </a:gs>
            </a:gsLst>
            <a:lin ang="44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718" name="椭圆 12"/>
          <p:cNvSpPr/>
          <p:nvPr>
            <p:custDataLst>
              <p:tags r:id="rId2"/>
            </p:custDataLst>
          </p:nvPr>
        </p:nvSpPr>
        <p:spPr>
          <a:xfrm>
            <a:off x="9127490" y="967740"/>
            <a:ext cx="685800" cy="685800"/>
          </a:xfrm>
          <a:prstGeom prst="ellipse">
            <a:avLst/>
          </a:prstGeom>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sym typeface="+mn-ea"/>
            </a:endParaRPr>
          </a:p>
        </p:txBody>
      </p:sp>
      <p:sp>
        <p:nvSpPr>
          <p:cNvPr id="1048720" name="椭圆 79"/>
          <p:cNvSpPr/>
          <p:nvPr>
            <p:custDataLst>
              <p:tags r:id="rId3"/>
            </p:custDataLst>
          </p:nvPr>
        </p:nvSpPr>
        <p:spPr>
          <a:xfrm>
            <a:off x="982345" y="1607820"/>
            <a:ext cx="2449195" cy="2449830"/>
          </a:xfrm>
          <a:prstGeom prst="ellipse">
            <a:avLst/>
          </a:prstGeom>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sym typeface="+mn-ea"/>
            </a:endParaRPr>
          </a:p>
        </p:txBody>
      </p:sp>
      <p:sp>
        <p:nvSpPr>
          <p:cNvPr id="1048722" name="椭圆 17"/>
          <p:cNvSpPr/>
          <p:nvPr>
            <p:custDataLst>
              <p:tags r:id="rId4"/>
            </p:custDataLst>
          </p:nvPr>
        </p:nvSpPr>
        <p:spPr>
          <a:xfrm>
            <a:off x="1117600" y="1723390"/>
            <a:ext cx="484505" cy="484505"/>
          </a:xfrm>
          <a:prstGeom prst="ellipse">
            <a:avLst/>
          </a:prstGeom>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97500" lnSpcReduction="100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sym typeface="+mn-ea"/>
            </a:endParaRPr>
          </a:p>
        </p:txBody>
      </p:sp>
      <p:sp>
        <p:nvSpPr>
          <p:cNvPr id="1048724" name="节编号"/>
          <p:cNvSpPr>
            <a:spLocks noGrp="1"/>
          </p:cNvSpPr>
          <p:nvPr>
            <p:ph type="body" idx="2" hasCustomPrompt="1"/>
            <p:custDataLst>
              <p:tags r:id="rId5"/>
            </p:custDataLst>
          </p:nvPr>
        </p:nvSpPr>
        <p:spPr>
          <a:xfrm>
            <a:off x="2389505" y="4144010"/>
            <a:ext cx="1917700" cy="488950"/>
          </a:xfrm>
          <a:prstGeom prst="roundRect">
            <a:avLst>
              <a:gd name="adj" fmla="val 24893"/>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zh-CN" altLang="en-US" sz="1800" b="1" i="0" u="none" strike="noStrike" kern="1200" cap="none" spc="100" normalizeH="0" baseline="0" noProof="1">
                <a:solidFill>
                  <a:schemeClr val="bg1"/>
                </a:solidFill>
                <a:latin typeface="+mn-lt"/>
                <a:ea typeface="+mn-ea"/>
                <a:cs typeface="微软雅黑" panose="020b0503020204020204" charset="-122"/>
                <a:sym typeface="+mn-ea"/>
              </a:defRPr>
            </a:lvl1pPr>
          </a:lstStyle>
          <a:p>
            <a:pPr lvl="0" algn="ctr">
              <a:buClrTx/>
              <a:buSzTx/>
              <a:buFontTx/>
            </a:pPr>
            <a:r>
              <a:rPr>
                <a:sym typeface="+mn-ea"/>
              </a:rPr>
              <a:t>编辑节编号</a:t>
            </a:r>
            <a:endParaRPr>
              <a:sym typeface="+mn-ea"/>
            </a:endParaRPr>
          </a:p>
        </p:txBody>
      </p:sp>
      <p:sp>
        <p:nvSpPr>
          <p:cNvPr id="1048726" name="标题"/>
          <p:cNvSpPr txBox="1">
            <a:spLocks noGrp="1"/>
          </p:cNvSpPr>
          <p:nvPr>
            <p:ph type="title" idx="1"/>
            <p:custDataLst>
              <p:tags r:id="rId6"/>
            </p:custDataLst>
          </p:nvPr>
        </p:nvSpPr>
        <p:spPr>
          <a:xfrm>
            <a:off x="2348230" y="1383030"/>
            <a:ext cx="8107680" cy="2045335"/>
          </a:xfrm>
          <a:prstGeom prst="rect">
            <a:avLst/>
          </a:prstGeom>
          <a:noFill/>
        </p:spPr>
        <p:txBody>
          <a:bodyPr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zh-CN" altLang="en-US" sz="4800" b="1" i="0" u="none" strike="noStrike" kern="1200" cap="none" spc="400" normalizeH="0" baseline="0" noProof="1">
                <a:solidFill>
                  <a:schemeClr val="tx1"/>
                </a:solidFill>
                <a:latin typeface="+mj-ea"/>
                <a:ea typeface="+mj-ea"/>
                <a:cs typeface="微软雅黑" panose="020b0503020204020204" charset="-122"/>
                <a:sym typeface="+mn-ea"/>
              </a:defRPr>
            </a:lvl1pPr>
          </a:lstStyle>
          <a:p>
            <a:pPr lvl="0" algn="l">
              <a:buClrTx/>
              <a:buSzTx/>
              <a:buFontTx/>
            </a:pPr>
            <a:r>
              <a:rPr>
                <a:sym typeface="+mn-ea"/>
              </a:rPr>
              <a:t>单击此处编辑母版标题样式</a:t>
            </a:r>
            <a:endParaRPr>
              <a:sym typeface="+mn-ea"/>
            </a:endParaRPr>
          </a:p>
        </p:txBody>
      </p:sp>
      <p:sp>
        <p:nvSpPr>
          <p:cNvPr id="1048728" name="日期占位符 3"/>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30" name="页脚占位符 4"/>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732" name="灯片编号占位符 5"/>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34" name="任意多边形 11"/>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36" name="正文"/>
          <p:cNvSpPr txBox="1">
            <a:spLocks noGrp="1"/>
          </p:cNvSpPr>
          <p:nvPr>
            <p:ph idx="4"/>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8" name="正文"/>
          <p:cNvSpPr txBox="1">
            <a:spLocks noGrp="1"/>
          </p:cNvSpPr>
          <p:nvPr>
            <p:ph idx="3"/>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800"/>
              </a:spcBef>
              <a:spcAft>
                <a:spcPct val="0"/>
              </a:spcAft>
            </a:pPr>
            <a:r>
              <a:rPr>
                <a:sym typeface="+mn-ea"/>
              </a:rPr>
              <a:t>单击此处编辑母版文本样式</a:t>
            </a:r>
            <a:endParaRPr>
              <a:sym typeface="+mn-ea"/>
            </a:endParaRPr>
          </a:p>
          <a:p>
            <a:pPr lvl="1">
              <a:spcBef>
                <a:spcPts val="1800"/>
              </a:spcBef>
              <a:spcAft>
                <a:spcPct val="0"/>
              </a:spcAft>
            </a:pPr>
            <a:r>
              <a:rPr>
                <a:sym typeface="+mn-ea"/>
              </a:rPr>
              <a:t>第二级</a:t>
            </a:r>
            <a:endParaRPr>
              <a:sym typeface="+mn-ea"/>
            </a:endParaRPr>
          </a:p>
          <a:p>
            <a:pPr lvl="2">
              <a:spcBef>
                <a:spcPts val="1800"/>
              </a:spcBef>
              <a:spcAft>
                <a:spcPct val="0"/>
              </a:spcAft>
            </a:pPr>
            <a:r>
              <a:rPr>
                <a:sym typeface="+mn-ea"/>
              </a:rPr>
              <a:t>第三级</a:t>
            </a:r>
            <a:endParaRPr>
              <a:sym typeface="+mn-ea"/>
            </a:endParaRPr>
          </a:p>
          <a:p>
            <a:pPr lvl="3">
              <a:spcBef>
                <a:spcPts val="1800"/>
              </a:spcBef>
              <a:spcAft>
                <a:spcPct val="0"/>
              </a:spcAft>
            </a:pPr>
            <a:r>
              <a:rPr>
                <a:sym typeface="+mn-ea"/>
              </a:rPr>
              <a:t>第四级</a:t>
            </a:r>
            <a:endParaRPr>
              <a:sym typeface="+mn-ea"/>
            </a:endParaRPr>
          </a:p>
          <a:p>
            <a:pPr lvl="4">
              <a:spcBef>
                <a:spcPts val="1800"/>
              </a:spcBef>
              <a:spcAft>
                <a:spcPct val="0"/>
              </a:spcAft>
            </a:pPr>
            <a:r>
              <a:rPr>
                <a:sym typeface="+mn-ea"/>
              </a:rPr>
              <a:t>第五级</a:t>
            </a:r>
            <a:endParaRPr>
              <a:sym typeface="+mn-ea"/>
            </a:endParaRPr>
          </a:p>
        </p:txBody>
      </p:sp>
      <p:sp>
        <p:nvSpPr>
          <p:cNvPr id="1048740" name="同心圆 8"/>
          <p:cNvSpPr/>
          <p:nvPr>
            <p:custDataLst>
              <p:tags r:id="rId4"/>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42" name="标题"/>
          <p:cNvSpPr txBox="1">
            <a:spLocks noGrp="1"/>
          </p:cNvSpPr>
          <p:nvPr>
            <p:ph type="title" idx="1"/>
            <p:custDataLst>
              <p:tags r:id="rId5"/>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46" name="页脚占位符 5"/>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748" name="灯片编号占位符 6"/>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50" name="任意多边形 15"/>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52" name="正文"/>
          <p:cNvSpPr txBox="1">
            <a:spLocks noGrp="1"/>
          </p:cNvSpPr>
          <p:nvPr>
            <p:ph idx="6"/>
            <p:custDataLst>
              <p:tags r:id="rId2"/>
            </p:custDataLst>
          </p:nvPr>
        </p:nvSpPr>
        <p:spPr>
          <a:xfrm>
            <a:off x="6235200" y="1854000"/>
            <a:ext cx="5342400" cy="43956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4" name="标题"/>
          <p:cNvSpPr txBox="1">
            <a:spLocks noGrp="1"/>
          </p:cNvSpPr>
          <p:nvPr>
            <p:ph type="title" idx="5"/>
            <p:custDataLst>
              <p:tags r:id="rId3"/>
            </p:custDataLst>
          </p:nvPr>
        </p:nvSpPr>
        <p:spPr>
          <a:xfrm>
            <a:off x="6235200" y="1418405"/>
            <a:ext cx="5342400" cy="420370"/>
          </a:xfrm>
          <a:prstGeom prst="rect">
            <a:avLst/>
          </a:prstGeom>
          <a:noFill/>
          <a:ln>
            <a:noFill/>
            <a:prstDash val="sysDash"/>
          </a:ln>
        </p:spPr>
        <p:txBody>
          <a:bodyPr wrap="square" rtlCol="0">
            <a:sp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微软雅黑" panose="020b0503020204020204"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4"/>
            </p:custDataLst>
          </p:nvPr>
        </p:nvSpPr>
        <p:spPr>
          <a:xfrm>
            <a:off x="608400" y="1854000"/>
            <a:ext cx="5342400" cy="43956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8" name="标题"/>
          <p:cNvSpPr txBox="1">
            <a:spLocks noGrp="1"/>
          </p:cNvSpPr>
          <p:nvPr>
            <p:ph type="title" idx="3"/>
            <p:custDataLst>
              <p:tags r:id="rId5"/>
            </p:custDataLst>
          </p:nvPr>
        </p:nvSpPr>
        <p:spPr>
          <a:xfrm>
            <a:off x="608400" y="1419070"/>
            <a:ext cx="5342400" cy="420370"/>
          </a:xfrm>
          <a:prstGeom prst="rect">
            <a:avLst/>
          </a:prstGeom>
          <a:noFill/>
          <a:ln>
            <a:noFill/>
            <a:prstDash val="sysDash"/>
          </a:ln>
        </p:spPr>
        <p:txBody>
          <a:bodyPr wrap="square" rtlCol="0">
            <a:sp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微软雅黑" panose="020b0503020204020204" charset="-122"/>
              </a:defRPr>
            </a:lvl1pPr>
          </a:lstStyle>
          <a:p>
            <a:pPr lvl="0"/>
            <a:r>
              <a:rPr>
                <a:sym typeface="+mn-ea"/>
              </a:rPr>
              <a:t>单击此处编辑母版标题样式</a:t>
            </a:r>
            <a:endParaRPr>
              <a:sym typeface="+mn-ea"/>
            </a:endParaRPr>
          </a:p>
        </p:txBody>
      </p:sp>
      <p:sp>
        <p:nvSpPr>
          <p:cNvPr id="1048760" name="同心圆 10"/>
          <p:cNvSpPr/>
          <p:nvPr>
            <p:custDataLst>
              <p:tags r:id="rId6"/>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62" name="标题"/>
          <p:cNvSpPr txBox="1">
            <a:spLocks noGrp="1"/>
          </p:cNvSpPr>
          <p:nvPr>
            <p:ph type="title" idx="1"/>
            <p:custDataLst>
              <p:tags r:id="rId7"/>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64" name="日期占位符 6"/>
          <p:cNvSpPr>
            <a:spLocks noGrp="1"/>
          </p:cNvSpPr>
          <p:nvPr>
            <p:ph type="dt" sz="half" idx="10"/>
            <p:custDataLst>
              <p:tags r:id="rId8"/>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66" name="页脚占位符 7"/>
          <p:cNvSpPr>
            <a:spLocks noGrp="1"/>
          </p:cNvSpPr>
          <p:nvPr>
            <p:ph type="ftr" sz="quarter" idx="11"/>
            <p:custDataLst>
              <p:tags r:id="rId9"/>
            </p:custDataLst>
          </p:nvPr>
        </p:nvSpPr>
        <p:spPr>
          <a:xfrm>
            <a:off x="4116000" y="6314400"/>
            <a:ext cx="3960000" cy="316800"/>
          </a:xfrm>
        </p:spPr>
        <p:txBody>
          <a:bodyPr/>
          <a:lstStyle/>
          <a:p>
            <a:endParaRPr lang="zh-CN" altLang="en-US"/>
          </a:p>
        </p:txBody>
      </p:sp>
      <p:sp>
        <p:nvSpPr>
          <p:cNvPr id="1048768" name="灯片编号占位符 8"/>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70" name="任意多边形 7"/>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72" name="同心圆 6"/>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74" name="标题"/>
          <p:cNvSpPr txBox="1">
            <a:spLocks noGrp="1"/>
          </p:cNvSpPr>
          <p:nvPr>
            <p:ph type="title" idx="1"/>
            <p:custDataLst>
              <p:tags r:id="rId3"/>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78" name="页脚占位符 3"/>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80" name="灯片编号占位符 4"/>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782" name="任意多边形 7"/>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84"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86"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048788" name="页脚占位符 2"/>
          <p:cNvSpPr>
            <a:spLocks noGrp="1"/>
          </p:cNvSpPr>
          <p:nvPr>
            <p:ph type="ftr" sz="quarter" idx="11"/>
            <p:custDataLst>
              <p:tags r:id="rId4"/>
            </p:custDataLst>
          </p:nvPr>
        </p:nvSpPr>
        <p:spPr/>
        <p:txBody>
          <a:bodyPr/>
          <a:lstStyle/>
          <a:p>
            <a:endParaRPr lang="zh-CN" altLang="en-US"/>
          </a:p>
        </p:txBody>
      </p:sp>
      <p:sp>
        <p:nvSpPr>
          <p:cNvPr id="1048790"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792"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94" name="任意多边形 7"/>
          <p:cNvSpPr/>
          <p:nvPr>
            <p:custDataLst>
              <p:tags r:id="rId2"/>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96" name="正文"/>
          <p:cNvSpPr txBox="1">
            <a:spLocks noGrp="1"/>
          </p:cNvSpPr>
          <p:nvPr>
            <p:ph idx="1"/>
            <p:custDataLst>
              <p:tags r:id="rId3"/>
            </p:custDataLst>
          </p:nvPr>
        </p:nvSpPr>
        <p:spPr>
          <a:xfrm>
            <a:off x="608330" y="396240"/>
            <a:ext cx="10968990" cy="5860415"/>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8"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800"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802"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sp>
        <p:nvSpPr>
          <p:cNvPr id="1048804"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806" name="任意多边形 7"/>
          <p:cNvSpPr/>
          <p:nvPr>
            <p:custDataLst>
              <p:tags r:id="rId2"/>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808" name="副标题"/>
          <p:cNvSpPr txBox="1">
            <a:spLocks noGrp="1"/>
          </p:cNvSpPr>
          <p:nvPr>
            <p:ph type="body" idx="2" hasCustomPrompt="1"/>
            <p:custDataLst>
              <p:tags r:id="rId3"/>
            </p:custDataLst>
          </p:nvPr>
        </p:nvSpPr>
        <p:spPr>
          <a:xfrm>
            <a:off x="646430" y="1037590"/>
            <a:ext cx="10930890" cy="4762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lumMod val="75000"/>
                    <a:lumOff val="25000"/>
                  </a:schemeClr>
                </a:solidFill>
                <a:latin typeface="+mj-ea"/>
                <a:ea typeface="+mj-ea"/>
                <a:cs typeface="微软雅黑" panose="020b0503020204020204" charset="-122"/>
              </a:defRPr>
            </a:lvl1pPr>
          </a:lstStyle>
          <a:p>
            <a:pPr lvl="0" algn="l"/>
            <a:r>
              <a:rPr>
                <a:sym typeface="+mn-ea"/>
              </a:rPr>
              <a:t>单击此处编辑母版副标题样式</a:t>
            </a:r>
            <a:endParaRPr>
              <a:sym typeface="+mn-ea"/>
            </a:endParaRPr>
          </a:p>
        </p:txBody>
      </p:sp>
      <p:sp>
        <p:nvSpPr>
          <p:cNvPr id="1048810" name="标题"/>
          <p:cNvSpPr txBox="1">
            <a:spLocks noGrp="1"/>
          </p:cNvSpPr>
          <p:nvPr>
            <p:ph type="title" idx="1"/>
            <p:custDataLst>
              <p:tags r:id="rId4"/>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812"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814"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816"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sp>
        <p:nvSpPr>
          <p:cNvPr id="1048818" name="任意多边形 10"/>
          <p:cNvSpPr/>
          <p:nvPr>
            <p:custDataLst>
              <p:tags r:id="rId1"/>
            </p:custDataLst>
          </p:nvPr>
        </p:nvSpPr>
        <p:spPr>
          <a:xfrm rot="10800000" flipV="1">
            <a:off x="-635" y="31750"/>
            <a:ext cx="3339465" cy="3338195"/>
          </a:xfrm>
          <a:custGeom>
            <a:gdLst>
              <a:gd name="adj" fmla="val 13398"/>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820" name="任意多边形 9"/>
          <p:cNvSpPr/>
          <p:nvPr>
            <p:custDataLst>
              <p:tags r:id="rId2"/>
            </p:custDataLst>
          </p:nvPr>
        </p:nvSpPr>
        <p:spPr>
          <a:xfrm rot="10800000" flipV="1">
            <a:off x="-635" y="1377315"/>
            <a:ext cx="2001520" cy="3781425"/>
          </a:xfrm>
          <a:custGeom>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endParaRPr>
          </a:p>
        </p:txBody>
      </p:sp>
      <p:sp>
        <p:nvSpPr>
          <p:cNvPr id="1048822" name="任意多边形 8"/>
          <p:cNvSpPr/>
          <p:nvPr>
            <p:custDataLst>
              <p:tags r:id="rId3"/>
            </p:custDataLst>
          </p:nvPr>
        </p:nvSpPr>
        <p:spPr>
          <a:xfrm flipH="1">
            <a:off x="10045700" y="4578350"/>
            <a:ext cx="2159000" cy="2289175"/>
          </a:xfrm>
          <a:custGeom>
            <a:gdLst>
              <a:gd name="adj" fmla="val 21666"/>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824" name="标题"/>
          <p:cNvSpPr txBox="1">
            <a:spLocks noGrp="1"/>
          </p:cNvSpPr>
          <p:nvPr>
            <p:ph type="title" idx="2" hasCustomPrompt="1"/>
            <p:custDataLst>
              <p:tags r:id="rId4"/>
            </p:custDataLst>
          </p:nvPr>
        </p:nvSpPr>
        <p:spPr>
          <a:xfrm>
            <a:off x="3641090" y="1520825"/>
            <a:ext cx="6866890" cy="2146300"/>
          </a:xfrm>
          <a:prstGeom prst="rect">
            <a:avLst/>
          </a:prstGeom>
          <a:noFill/>
        </p:spPr>
        <p:txBody>
          <a:bodyPr wrap="square" lIns="91440" tIns="45720" rIns="71755" bIns="45720" rtlCol="0" anchor="b" anchorCtr="0">
            <a:normAutofit/>
          </a:bodyPr>
          <a:lstStyle>
            <a:lvl1pPr marL="0" marR="0" lvl="0" algn="r" defTabSz="914400" rtl="0" eaLnBrk="1" fontAlgn="auto" latinLnBrk="0" hangingPunct="1">
              <a:lnSpc>
                <a:spcPct val="100000"/>
              </a:lnSpc>
              <a:buClrTx/>
              <a:buSzTx/>
              <a:buFontTx/>
              <a:buNone/>
              <a:defRPr kumimoji="0" lang="zh-CN" altLang="en-US" sz="6600" b="1" i="0" u="none" strike="noStrike" kern="1200" cap="none" spc="0" normalizeH="0" baseline="0" noProof="1">
                <a:solidFill>
                  <a:srgbClr val="333333"/>
                </a:solidFill>
                <a:latin typeface="+mj-ea"/>
                <a:ea typeface="+mj-ea"/>
                <a:cs typeface="微软雅黑" panose="020b0503020204020204" charset="-122"/>
                <a:sym typeface="+mn-ea"/>
              </a:defRPr>
            </a:lvl1pPr>
          </a:lstStyle>
          <a:p>
            <a:pPr lvl="0" algn="r">
              <a:buClrTx/>
              <a:buSzTx/>
              <a:buFontTx/>
            </a:pPr>
            <a:r>
              <a:rPr>
                <a:sym typeface="+mn-ea"/>
              </a:rPr>
              <a:t>单击编辑标题</a:t>
            </a:r>
            <a:endParaRPr>
              <a:sym typeface="+mn-ea"/>
            </a:endParaRPr>
          </a:p>
        </p:txBody>
      </p:sp>
      <p:sp>
        <p:nvSpPr>
          <p:cNvPr id="1048826" name="署名"/>
          <p:cNvSpPr>
            <a:spLocks noGrp="1"/>
          </p:cNvSpPr>
          <p:nvPr>
            <p:ph type="body" idx="1" hasCustomPrompt="1"/>
            <p:custDataLst>
              <p:tags r:id="rId5"/>
            </p:custDataLst>
          </p:nvPr>
        </p:nvSpPr>
        <p:spPr>
          <a:xfrm>
            <a:off x="8479790" y="410972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zh-CN" altLang="en-US" sz="1600" b="1" i="0" u="none" strike="noStrike" kern="1200" cap="none" spc="0" normalizeH="0" baseline="0" noProof="1">
                <a:solidFill>
                  <a:schemeClr val="lt1">
                    <a:lumMod val="100000"/>
                  </a:schemeClr>
                </a:solidFill>
                <a:latin typeface="+mn-lt"/>
                <a:ea typeface="+mn-ea"/>
                <a:cs typeface="微软雅黑" panose="020b0503020204020204" charset="-122"/>
                <a:sym typeface="+mn-ea"/>
              </a:defRPr>
            </a:lvl1pPr>
          </a:lstStyle>
          <a:p>
            <a:pPr lvl="0" algn="ctr">
              <a:buClrTx/>
              <a:buSzTx/>
              <a:buFontTx/>
            </a:pPr>
            <a:r>
              <a:rPr>
                <a:sym typeface="+mn-ea"/>
              </a:rPr>
              <a:t>单击此处编辑文本</a:t>
            </a:r>
            <a:endParaRPr>
              <a:sym typeface="+mn-ea"/>
            </a:endParaRPr>
          </a:p>
        </p:txBody>
      </p:sp>
      <p:sp>
        <p:nvSpPr>
          <p:cNvPr id="1048828" name="日期占位符 3"/>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830" name="页脚占位符 4"/>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832" name="灯片编号占位符 5"/>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83.xml" /><Relationship Id="rId13" Type="http://schemas.openxmlformats.org/officeDocument/2006/relationships/tags" Target="../tags/tag84.xml" /><Relationship Id="rId14" Type="http://schemas.openxmlformats.org/officeDocument/2006/relationships/tags" Target="../tags/tag85.xml" /><Relationship Id="rId15" Type="http://schemas.openxmlformats.org/officeDocument/2006/relationships/tags" Target="../tags/tag86.xml" /><Relationship Id="rId16" Type="http://schemas.openxmlformats.org/officeDocument/2006/relationships/tags" Target="../tags/tag87.xml" /><Relationship Id="rId17" Type="http://schemas.openxmlformats.org/officeDocument/2006/relationships/tags" Target="../tags/tag88.xml" /><Relationship Id="rId18" Type="http://schemas.openxmlformats.org/officeDocument/2006/relationships/tags" Target="../tags/tag89.xml" /><Relationship Id="rId19" Type="http://schemas.openxmlformats.org/officeDocument/2006/relationships/tags" Target="../tags/tag90.xml" /><Relationship Id="rId2" Type="http://schemas.openxmlformats.org/officeDocument/2006/relationships/slideLayout" Target="../slideLayouts/slideLayout13.xml" /><Relationship Id="rId20" Type="http://schemas.openxmlformats.org/officeDocument/2006/relationships/tags" Target="../tags/tag91.xml"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sp>
        <p:nvSpPr>
          <p:cNvPr id="1048654" name="任意多边形 7"/>
          <p:cNvSpPr/>
          <p:nvPr>
            <p:custDataLst>
              <p:tags r:id="rId12"/>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latin typeface="微软雅黑"/>
              <a:cs typeface="微软雅黑" panose="020b0503020204020204" charset="-122"/>
              <a:sym typeface="+mn-ea"/>
            </a:endParaRPr>
          </a:p>
        </p:txBody>
      </p:sp>
      <p:sp>
        <p:nvSpPr>
          <p:cNvPr id="1048656" name="同心圆 6"/>
          <p:cNvSpPr/>
          <p:nvPr>
            <p:custDataLst>
              <p:tags r:id="rId13"/>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latin typeface="微软雅黑"/>
              <a:cs typeface="微软雅黑" panose="020b0503020204020204" charset="-122"/>
              <a:sym typeface="+mn-ea"/>
            </a:endParaRPr>
          </a:p>
        </p:txBody>
      </p:sp>
      <p:sp>
        <p:nvSpPr>
          <p:cNvPr id="1048658" name="日期占位符 9"/>
          <p:cNvSpPr>
            <a:spLocks noGrp="1"/>
          </p:cNvSpPr>
          <p:nvPr>
            <p:ph type="dt" sz="half" idx="10"/>
            <p:custDataLst>
              <p:tags r:id="rId14"/>
            </p:custDataLst>
          </p:nvPr>
        </p:nvSpPr>
        <p:spPr>
          <a:xfrm>
            <a:off x="612000" y="6314400"/>
            <a:ext cx="2700000" cy="316800"/>
          </a:xfrm>
        </p:spPr>
        <p:txBody>
          <a:bodyPr/>
          <a:lstStyle>
            <a:defPPr>
              <a:defRPr lang="zh-CN"/>
            </a:defPPr>
            <a:lvl1pPr marL="0" algn="l" defTabSz="914400" rtl="0" eaLnBrk="1" latinLnBrk="0" hangingPunct="1">
              <a:defRPr sz="1800" kern="1200">
                <a:solidFill>
                  <a:schemeClr val="tx1"/>
                </a:solidFill>
                <a:latin typeface="微软雅黑"/>
                <a:ea typeface="+mn-ea"/>
                <a:cs typeface="微软雅黑" panose="020b050302020402020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1048660" name="页脚占位符 10"/>
          <p:cNvSpPr>
            <a:spLocks noGrp="1"/>
          </p:cNvSpPr>
          <p:nvPr>
            <p:ph type="ftr" sz="quarter" idx="11"/>
            <p:custDataLst>
              <p:tags r:id="rId15"/>
            </p:custDataLst>
          </p:nvPr>
        </p:nvSpPr>
        <p:spPr>
          <a:xfrm>
            <a:off x="4116000" y="6314400"/>
            <a:ext cx="3960000" cy="316800"/>
          </a:xfrm>
        </p:spPr>
        <p:txBody>
          <a:bodyPr/>
          <a:lstStyle>
            <a:defPPr>
              <a:defRPr lang="zh-CN"/>
            </a:defPPr>
            <a:lvl1pPr marL="0" algn="l" defTabSz="914400" rtl="0" eaLnBrk="1" latinLnBrk="0" hangingPunct="1">
              <a:defRPr sz="1800" kern="1200">
                <a:solidFill>
                  <a:schemeClr val="tx1"/>
                </a:solidFill>
                <a:latin typeface="微软雅黑"/>
                <a:ea typeface="+mn-ea"/>
                <a:cs typeface="微软雅黑" panose="020b050302020402020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2" name="灯片编号占位符 11"/>
          <p:cNvSpPr>
            <a:spLocks noGrp="1"/>
          </p:cNvSpPr>
          <p:nvPr>
            <p:ph type="sldNum" sz="quarter" idx="12"/>
            <p:custDataLst>
              <p:tags r:id="rId16"/>
            </p:custDataLst>
          </p:nvPr>
        </p:nvSpPr>
        <p:spPr>
          <a:xfrm>
            <a:off x="8877600" y="6314400"/>
            <a:ext cx="2700000" cy="316800"/>
          </a:xfrm>
        </p:spPr>
        <p:txBody>
          <a:bodyPr/>
          <a:lstStyle>
            <a:defPPr>
              <a:defRPr lang="zh-CN"/>
            </a:defPPr>
            <a:lvl1pPr marL="0" algn="l" defTabSz="914400" rtl="0" eaLnBrk="1" latinLnBrk="0" hangingPunct="1">
              <a:defRPr sz="1800" kern="1200">
                <a:solidFill>
                  <a:schemeClr val="tx1"/>
                </a:solidFill>
                <a:latin typeface="微软雅黑"/>
                <a:ea typeface="+mn-ea"/>
                <a:cs typeface="微软雅黑" panose="020b050302020402020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
            </a:fld>
            <a:endParaRPr lang="zh-CN" altLang="en-US"/>
          </a:p>
        </p:txBody>
      </p:sp>
      <p:sp>
        <p:nvSpPr>
          <p:cNvPr id="1048664" name="标题占位符 1"/>
          <p:cNvSpPr>
            <a:spLocks noGrp="1"/>
          </p:cNvSpPr>
          <p:nvPr>
            <p:ph type="title"/>
            <p:custDataLst>
              <p:tags r:id="rId17"/>
            </p:custDataLst>
          </p:nvPr>
        </p:nvSpPr>
        <p:spPr>
          <a:xfrm>
            <a:off x="838200" y="365125"/>
            <a:ext cx="10515600" cy="675539"/>
          </a:xfrm>
          <a:prstGeom prst="rect">
            <a:avLst/>
          </a:prstGeom>
          <a:noFill/>
          <a:ln>
            <a:noFill/>
            <a:prstDash val="sysDash"/>
          </a:ln>
        </p:spPr>
        <p:txBody>
          <a:bodyPr vert="horz" wrap="square" lIns="91440" tIns="45720" rIns="91440" bIns="0" rtlCol="0" anchor="b" anchorCtr="0">
            <a:normAutofit/>
          </a:bodyPr>
          <a:lstStyle/>
          <a:p>
            <a:pPr marL="0" marR="0" lvl="0">
              <a:buClrTx/>
              <a:buSzTx/>
              <a:buFontTx/>
            </a:pPr>
            <a:r>
              <a:rPr lang="zh-CN" altLang="en-US"/>
              <a:t>单击此处编辑母版标题样式</a:t>
            </a:r>
            <a:endParaRPr lang="zh-CN" altLang="en-US"/>
          </a:p>
        </p:txBody>
      </p:sp>
      <p:sp>
        <p:nvSpPr>
          <p:cNvPr id="1048666" name="文本占位符 2"/>
          <p:cNvSpPr>
            <a:spLocks noGrp="1"/>
          </p:cNvSpPr>
          <p:nvPr>
            <p:ph type="body" idx="1"/>
            <p:custDataLst>
              <p:tags r:id="rId18"/>
            </p:custDataLst>
          </p:nvPr>
        </p:nvSpPr>
        <p:spPr>
          <a:xfrm>
            <a:off x="838200" y="1247573"/>
            <a:ext cx="10515600" cy="4929390"/>
          </a:xfrm>
          <a:prstGeom prst="rect">
            <a:avLst/>
          </a:prstGeom>
          <a:ln>
            <a:noFill/>
            <a:prstDash val="sysDash"/>
          </a:ln>
        </p:spPr>
        <p:txBody>
          <a:bodyPr vert="horz" lIns="90000" tIns="46800" rIns="90000" bIns="46800" rtlCol="0">
            <a:normAutofit/>
          </a:bodyPr>
          <a:lstStyle/>
          <a:p>
            <a:pPr marR="0" lvl="0">
              <a:spcBef>
                <a:spcPts val="1200"/>
              </a:spcBef>
              <a:spcAft>
                <a:spcPct val="0"/>
              </a:spcAft>
              <a:buClr>
                <a:srgbClr val="E8898D"/>
              </a:buClr>
              <a:buSzTx/>
            </a:pPr>
            <a:r>
              <a:rPr lang="zh-CN" altLang="en-US"/>
              <a:t>单击此处编辑母版文本样式</a:t>
            </a:r>
            <a:endParaRPr lang="zh-CN" altLang="en-US"/>
          </a:p>
          <a:p>
            <a:pPr marL="449580" marR="0" lvl="1" indent="-231775">
              <a:tabLst>
                <a:tab pos="1609725"/>
              </a:tabLst>
            </a:pPr>
            <a:r>
              <a:rPr lang="zh-CN" altLang="en-US"/>
              <a:t>二级</a:t>
            </a:r>
            <a:endParaRPr lang="zh-CN" altLang="en-US"/>
          </a:p>
          <a:p>
            <a:pPr marL="719455" marR="0" lvl="2" indent="-276225"/>
            <a:r>
              <a:rPr lang="zh-CN" altLang="en-US"/>
              <a:t>三级</a:t>
            </a:r>
            <a:endParaRPr lang="zh-CN" altLang="en-US"/>
          </a:p>
          <a:p>
            <a:pPr marL="987425" marR="0" lvl="3" indent="-262255">
              <a:tabLst>
                <a:tab pos="899795"/>
              </a:tabLst>
            </a:pPr>
            <a:r>
              <a:rPr lang="zh-CN" altLang="en-US"/>
              <a:t>四级</a:t>
            </a:r>
            <a:endParaRPr lang="zh-CN" altLang="en-US"/>
          </a:p>
          <a:p>
            <a:pPr marL="1256030" marR="0" lvl="4" indent="-262255"/>
            <a:r>
              <a:rPr lang="zh-CN" altLang="en-US"/>
              <a:t>五级</a:t>
            </a:r>
            <a:endParaRPr lang="zh-CN" altLang="en-US"/>
          </a:p>
        </p:txBody>
      </p:sp>
      <p:sp>
        <p:nvSpPr>
          <p:cNvPr id="1048668" name="KSO_TEMPLATE" hidden="1"/>
          <p:cNvSpPr/>
          <p:nvPr userDrawn="1">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ustDataLst>
      <p:tags r:id="rId20"/>
    </p:custDataLst>
  </p:cSld>
  <p:clrMap bg1="lt1" tx1="dk1" bg2="lt2" tx2="dk2" accent1="accent1" accent2="accent2" accent3="accent3" accent4="accent4" accent5="accent5" accent6="accent6" hlink="hlink" folHlink="folHlink"/>
  <p:sldLayoutIdLst>
    <p:sldLayoutId id="2147483660" r:id="rId1"/>
    <p:sldLayoutId id="2147488340" r:id="rId2"/>
    <p:sldLayoutId id="2147488341" r:id="rId3"/>
    <p:sldLayoutId id="2147488342" r:id="rId4"/>
    <p:sldLayoutId id="2147488343" r:id="rId5"/>
    <p:sldLayoutId id="2147488344" r:id="rId6"/>
    <p:sldLayoutId id="2147488345" r:id="rId7"/>
    <p:sldLayoutId id="2147488346" r:id="rId8"/>
    <p:sldLayoutId id="2147488347" r:id="rId9"/>
    <p:sldLayoutId id="2147488348" r:id="rId10"/>
    <p:sldLayoutId id="2147488349" r:id="rId11"/>
  </p:sldLayoutIdLst>
  <p:transition/>
  <p:timing/>
  <p:txStyles>
    <p:titleStyle>
      <a:lvl1pPr algn="l" defTabSz="914400" rtl="0" eaLnBrk="1" fontAlgn="auto" latinLnBrk="0" hangingPunct="1">
        <a:lnSpc>
          <a:spcPct val="100000"/>
        </a:lnSpc>
        <a:spcBef>
          <a:spcPct val="0"/>
        </a:spcBef>
        <a:buNone/>
        <a:defRPr kumimoji="0" lang="zh-CN" altLang="en-US" sz="3200" b="1" i="0" u="none" strike="noStrike" kern="1200" cap="none" spc="300" normalizeH="0" baseline="0" smtClean="0">
          <a:ln>
            <a:noFill/>
            <a:prstDash val="sysDot"/>
          </a:ln>
          <a:solidFill>
            <a:schemeClr val="tx1">
              <a:lumMod val="85000"/>
              <a:lumOff val="15000"/>
            </a:schemeClr>
          </a:solidFill>
          <a:latin typeface="+mn-ea"/>
          <a:ea typeface="+mn-ea"/>
          <a:cs typeface="微软雅黑" panose="020b0503020204020204" charset="-122"/>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800" b="0" i="0" u="none" strike="noStrike" kern="1200" cap="none" spc="150" normalizeH="0" baseline="0" smtClean="0">
          <a:ln>
            <a:noFill/>
            <a:prstDash val="sysDot"/>
          </a:ln>
          <a:solidFill>
            <a:schemeClr val="tx1">
              <a:lumMod val="75000"/>
              <a:lumOff val="25000"/>
            </a:schemeClr>
          </a:solidFill>
          <a:latin typeface="+mn-ea"/>
          <a:ea typeface="+mn-ea"/>
          <a:cs typeface="微软雅黑" panose="020b0503020204020204" charset="-122"/>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kumimoji="0" lang="zh-CN" altLang="en-US" sz="1600" b="0" i="0" u="none" strike="noStrike" kern="1200" cap="none" spc="150" normalizeH="0" baseline="0" smtClean="0">
          <a:ln>
            <a:noFill/>
            <a:prstDash val="sysDot"/>
          </a:ln>
          <a:solidFill>
            <a:schemeClr val="tx1">
              <a:lumMod val="50000"/>
              <a:lumOff val="50000"/>
            </a:schemeClr>
          </a:solidFill>
          <a:latin typeface="+mn-ea"/>
          <a:ea typeface="+mn-ea"/>
          <a:cs typeface="微软雅黑" panose="020b0503020204020204" charset="-122"/>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kumimoji="0" lang="zh-CN" altLang="en-US" sz="1600" b="0" i="0" u="none" strike="noStrike" kern="1200" cap="none" spc="150" normalizeH="0" baseline="0" smtClean="0">
          <a:ln>
            <a:noFill/>
            <a:prstDash val="sysDot"/>
          </a:ln>
          <a:solidFill>
            <a:schemeClr val="tx1">
              <a:lumMod val="50000"/>
              <a:lumOff val="50000"/>
            </a:schemeClr>
          </a:solidFill>
          <a:latin typeface="+mn-ea"/>
          <a:ea typeface="+mn-ea"/>
          <a:cs typeface="微软雅黑" panose="020b0503020204020204"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smtClean="0">
          <a:ln>
            <a:noFill/>
            <a:prstDash val="sysDot"/>
          </a:ln>
          <a:solidFill>
            <a:schemeClr val="tx1">
              <a:lumMod val="50000"/>
              <a:lumOff val="50000"/>
            </a:schemeClr>
          </a:solidFill>
          <a:latin typeface="+mn-ea"/>
          <a:ea typeface="+mn-ea"/>
          <a:cs typeface="微软雅黑" panose="020b0503020204020204" charset="-122"/>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kumimoji="0" lang="zh-CN" altLang="en-US" sz="1400" b="0" i="0" u="none" strike="noStrike" kern="1200" cap="none" spc="150" normalizeH="0" baseline="0" smtClean="0">
          <a:ln>
            <a:noFill/>
            <a:prstDash val="sysDot"/>
          </a:ln>
          <a:solidFill>
            <a:schemeClr val="tx1">
              <a:lumMod val="50000"/>
              <a:lumOff val="50000"/>
            </a:schemeClr>
          </a:solidFill>
          <a:latin typeface="+mn-ea"/>
          <a:ea typeface="+mn-ea"/>
          <a:cs typeface="微软雅黑" panose="020b0503020204020204"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92.xml" /><Relationship Id="rId4" Type="http://schemas.openxmlformats.org/officeDocument/2006/relationships/tags" Target="../tags/tag93.xml" /><Relationship Id="rId5" Type="http://schemas.openxmlformats.org/officeDocument/2006/relationships/tags" Target="../tags/tag94.xml" /><Relationship Id="rId6" Type="http://schemas.openxmlformats.org/officeDocument/2006/relationships/tags" Target="../tags/tag9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03.xml" /><Relationship Id="rId11" Type="http://schemas.openxmlformats.org/officeDocument/2006/relationships/tags" Target="../tags/tag104.xml" /><Relationship Id="rId12" Type="http://schemas.openxmlformats.org/officeDocument/2006/relationships/tags" Target="../tags/tag105.xml" /><Relationship Id="rId13" Type="http://schemas.openxmlformats.org/officeDocument/2006/relationships/tags" Target="../tags/tag106.xml" /><Relationship Id="rId14" Type="http://schemas.openxmlformats.org/officeDocument/2006/relationships/tags" Target="../tags/tag107.xml" /><Relationship Id="rId15" Type="http://schemas.openxmlformats.org/officeDocument/2006/relationships/tags" Target="../tags/tag108.xml" /><Relationship Id="rId16" Type="http://schemas.openxmlformats.org/officeDocument/2006/relationships/tags" Target="../tags/tag109.xml" /><Relationship Id="rId17" Type="http://schemas.openxmlformats.org/officeDocument/2006/relationships/tags" Target="../tags/tag110.xml" /><Relationship Id="rId18" Type="http://schemas.openxmlformats.org/officeDocument/2006/relationships/tags" Target="../tags/tag111.xml" /><Relationship Id="rId19" Type="http://schemas.openxmlformats.org/officeDocument/2006/relationships/tags" Target="../tags/tag112.xml" /><Relationship Id="rId2" Type="http://schemas.openxmlformats.org/officeDocument/2006/relationships/notesSlide" Target="../notesSlides/notesSlide2.xml" /><Relationship Id="rId20" Type="http://schemas.openxmlformats.org/officeDocument/2006/relationships/tags" Target="../tags/tag113.xml" /><Relationship Id="rId21" Type="http://schemas.openxmlformats.org/officeDocument/2006/relationships/tags" Target="../tags/tag114.xml" /><Relationship Id="rId22" Type="http://schemas.openxmlformats.org/officeDocument/2006/relationships/tags" Target="../tags/tag115.xml" /><Relationship Id="rId23" Type="http://schemas.openxmlformats.org/officeDocument/2006/relationships/tags" Target="../tags/tag116.xml" /><Relationship Id="rId24" Type="http://schemas.openxmlformats.org/officeDocument/2006/relationships/tags" Target="../tags/tag117.xml" /><Relationship Id="rId25" Type="http://schemas.openxmlformats.org/officeDocument/2006/relationships/tags" Target="../tags/tag118.xml" /><Relationship Id="rId26" Type="http://schemas.openxmlformats.org/officeDocument/2006/relationships/tags" Target="../tags/tag119.xml" /><Relationship Id="rId27" Type="http://schemas.openxmlformats.org/officeDocument/2006/relationships/tags" Target="../tags/tag120.xml" /><Relationship Id="rId28" Type="http://schemas.openxmlformats.org/officeDocument/2006/relationships/tags" Target="../tags/tag121.xml" /><Relationship Id="rId29" Type="http://schemas.openxmlformats.org/officeDocument/2006/relationships/tags" Target="../tags/tag122.xml" /><Relationship Id="rId3" Type="http://schemas.openxmlformats.org/officeDocument/2006/relationships/tags" Target="../tags/tag96.xml" /><Relationship Id="rId30" Type="http://schemas.openxmlformats.org/officeDocument/2006/relationships/tags" Target="../tags/tag123.xml" /><Relationship Id="rId31" Type="http://schemas.openxmlformats.org/officeDocument/2006/relationships/tags" Target="../tags/tag124.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tags" Target="../tags/tag101.xml" /><Relationship Id="rId9" Type="http://schemas.openxmlformats.org/officeDocument/2006/relationships/tags" Target="../tags/tag10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25.xml" /><Relationship Id="rId3" Type="http://schemas.openxmlformats.org/officeDocument/2006/relationships/tags" Target="../tags/tag126.xml" /><Relationship Id="rId4" Type="http://schemas.openxmlformats.org/officeDocument/2006/relationships/tags" Target="../tags/tag12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28.xml" /><Relationship Id="rId3" Type="http://schemas.openxmlformats.org/officeDocument/2006/relationships/tags" Target="../tags/tag129.xml" /><Relationship Id="rId4" Type="http://schemas.openxmlformats.org/officeDocument/2006/relationships/tags" Target="../tags/tag13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9.xml" /><Relationship Id="rId11" Type="http://schemas.openxmlformats.org/officeDocument/2006/relationships/tags" Target="../tags/tag140.xml" /><Relationship Id="rId12" Type="http://schemas.openxmlformats.org/officeDocument/2006/relationships/tags" Target="../tags/tag141.xml" /><Relationship Id="rId13" Type="http://schemas.openxmlformats.org/officeDocument/2006/relationships/tags" Target="../tags/tag142.xml" /><Relationship Id="rId14" Type="http://schemas.openxmlformats.org/officeDocument/2006/relationships/tags" Target="../tags/tag143.xml" /><Relationship Id="rId15" Type="http://schemas.openxmlformats.org/officeDocument/2006/relationships/tags" Target="../tags/tag144.xml" /><Relationship Id="rId16" Type="http://schemas.openxmlformats.org/officeDocument/2006/relationships/tags" Target="../tags/tag145.xml" /><Relationship Id="rId17" Type="http://schemas.openxmlformats.org/officeDocument/2006/relationships/tags" Target="../tags/tag146.xml" /><Relationship Id="rId2" Type="http://schemas.openxmlformats.org/officeDocument/2006/relationships/tags" Target="../tags/tag131.xml" /><Relationship Id="rId3" Type="http://schemas.openxmlformats.org/officeDocument/2006/relationships/tags" Target="../tags/tag132.xml" /><Relationship Id="rId4" Type="http://schemas.openxmlformats.org/officeDocument/2006/relationships/tags" Target="../tags/tag133.xml" /><Relationship Id="rId5" Type="http://schemas.openxmlformats.org/officeDocument/2006/relationships/tags" Target="../tags/tag134.xml" /><Relationship Id="rId6" Type="http://schemas.openxmlformats.org/officeDocument/2006/relationships/tags" Target="../tags/tag135.xml" /><Relationship Id="rId7" Type="http://schemas.openxmlformats.org/officeDocument/2006/relationships/tags" Target="../tags/tag136.xml" /><Relationship Id="rId8" Type="http://schemas.openxmlformats.org/officeDocument/2006/relationships/tags" Target="../tags/tag137.xml" /><Relationship Id="rId9" Type="http://schemas.openxmlformats.org/officeDocument/2006/relationships/tags" Target="../tags/tag13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5.xml" /><Relationship Id="rId11" Type="http://schemas.openxmlformats.org/officeDocument/2006/relationships/tags" Target="../tags/tag156.xml" /><Relationship Id="rId12" Type="http://schemas.openxmlformats.org/officeDocument/2006/relationships/tags" Target="../tags/tag157.xml" /><Relationship Id="rId13" Type="http://schemas.openxmlformats.org/officeDocument/2006/relationships/tags" Target="../tags/tag158.xml" /><Relationship Id="rId2" Type="http://schemas.openxmlformats.org/officeDocument/2006/relationships/tags" Target="../tags/tag147.xml" /><Relationship Id="rId3" Type="http://schemas.openxmlformats.org/officeDocument/2006/relationships/tags" Target="../tags/tag148.xml" /><Relationship Id="rId4" Type="http://schemas.openxmlformats.org/officeDocument/2006/relationships/tags" Target="../tags/tag149.xml" /><Relationship Id="rId5" Type="http://schemas.openxmlformats.org/officeDocument/2006/relationships/tags" Target="../tags/tag150.xml" /><Relationship Id="rId6" Type="http://schemas.openxmlformats.org/officeDocument/2006/relationships/tags" Target="../tags/tag151.xml" /><Relationship Id="rId7" Type="http://schemas.openxmlformats.org/officeDocument/2006/relationships/tags" Target="../tags/tag152.xml" /><Relationship Id="rId8" Type="http://schemas.openxmlformats.org/officeDocument/2006/relationships/tags" Target="../tags/tag153.xml" /><Relationship Id="rId9" Type="http://schemas.openxmlformats.org/officeDocument/2006/relationships/tags" Target="../tags/tag15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7.xml" /><Relationship Id="rId11" Type="http://schemas.openxmlformats.org/officeDocument/2006/relationships/tags" Target="../tags/tag168.xml" /><Relationship Id="rId12" Type="http://schemas.openxmlformats.org/officeDocument/2006/relationships/tags" Target="../tags/tag169.xml" /><Relationship Id="rId13" Type="http://schemas.openxmlformats.org/officeDocument/2006/relationships/tags" Target="../tags/tag170.xml" /><Relationship Id="rId2" Type="http://schemas.openxmlformats.org/officeDocument/2006/relationships/tags" Target="../tags/tag159.xml" /><Relationship Id="rId3" Type="http://schemas.openxmlformats.org/officeDocument/2006/relationships/tags" Target="../tags/tag160.xml" /><Relationship Id="rId4" Type="http://schemas.openxmlformats.org/officeDocument/2006/relationships/tags" Target="../tags/tag161.xml" /><Relationship Id="rId5" Type="http://schemas.openxmlformats.org/officeDocument/2006/relationships/tags" Target="../tags/tag162.xml" /><Relationship Id="rId6" Type="http://schemas.openxmlformats.org/officeDocument/2006/relationships/tags" Target="../tags/tag163.xml" /><Relationship Id="rId7" Type="http://schemas.openxmlformats.org/officeDocument/2006/relationships/tags" Target="../tags/tag164.xml" /><Relationship Id="rId8" Type="http://schemas.openxmlformats.org/officeDocument/2006/relationships/tags" Target="../tags/tag165.xml" /><Relationship Id="rId9" Type="http://schemas.openxmlformats.org/officeDocument/2006/relationships/tags" Target="../tags/tag16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1.xml" /><Relationship Id="rId3" Type="http://schemas.openxmlformats.org/officeDocument/2006/relationships/tags" Target="../tags/tag172.xml" /><Relationship Id="rId4" Type="http://schemas.openxmlformats.org/officeDocument/2006/relationships/tags" Target="../tags/tag17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2.xml" /><Relationship Id="rId11" Type="http://schemas.openxmlformats.org/officeDocument/2006/relationships/tags" Target="../tags/tag183.xml" /><Relationship Id="rId12" Type="http://schemas.openxmlformats.org/officeDocument/2006/relationships/tags" Target="../tags/tag184.xml" /><Relationship Id="rId13" Type="http://schemas.openxmlformats.org/officeDocument/2006/relationships/tags" Target="../tags/tag185.xml" /><Relationship Id="rId14" Type="http://schemas.openxmlformats.org/officeDocument/2006/relationships/tags" Target="../tags/tag186.xml" /><Relationship Id="rId15" Type="http://schemas.openxmlformats.org/officeDocument/2006/relationships/tags" Target="../tags/tag187.xml" /><Relationship Id="rId16" Type="http://schemas.openxmlformats.org/officeDocument/2006/relationships/tags" Target="../tags/tag188.xml" /><Relationship Id="rId17" Type="http://schemas.openxmlformats.org/officeDocument/2006/relationships/tags" Target="../tags/tag189.xml" /><Relationship Id="rId18" Type="http://schemas.openxmlformats.org/officeDocument/2006/relationships/tags" Target="../tags/tag190.xml" /><Relationship Id="rId19" Type="http://schemas.openxmlformats.org/officeDocument/2006/relationships/tags" Target="../tags/tag191.xml" /><Relationship Id="rId2" Type="http://schemas.openxmlformats.org/officeDocument/2006/relationships/tags" Target="../tags/tag174.xml" /><Relationship Id="rId20" Type="http://schemas.openxmlformats.org/officeDocument/2006/relationships/tags" Target="../tags/tag192.xml" /><Relationship Id="rId21" Type="http://schemas.openxmlformats.org/officeDocument/2006/relationships/tags" Target="../tags/tag193.xml" /><Relationship Id="rId22" Type="http://schemas.openxmlformats.org/officeDocument/2006/relationships/tags" Target="../tags/tag194.xml" /><Relationship Id="rId23" Type="http://schemas.openxmlformats.org/officeDocument/2006/relationships/tags" Target="../tags/tag195.xml" /><Relationship Id="rId24" Type="http://schemas.openxmlformats.org/officeDocument/2006/relationships/tags" Target="../tags/tag196.xml" /><Relationship Id="rId25" Type="http://schemas.openxmlformats.org/officeDocument/2006/relationships/tags" Target="../tags/tag197.xml" /><Relationship Id="rId26" Type="http://schemas.openxmlformats.org/officeDocument/2006/relationships/tags" Target="../tags/tag198.xml" /><Relationship Id="rId27" Type="http://schemas.openxmlformats.org/officeDocument/2006/relationships/tags" Target="../tags/tag199.xml" /><Relationship Id="rId28" Type="http://schemas.openxmlformats.org/officeDocument/2006/relationships/tags" Target="../tags/tag200.xml" /><Relationship Id="rId29" Type="http://schemas.openxmlformats.org/officeDocument/2006/relationships/tags" Target="../tags/tag201.xml" /><Relationship Id="rId3" Type="http://schemas.openxmlformats.org/officeDocument/2006/relationships/tags" Target="../tags/tag175.xml" /><Relationship Id="rId30" Type="http://schemas.openxmlformats.org/officeDocument/2006/relationships/tags" Target="../tags/tag202.xml" /><Relationship Id="rId4" Type="http://schemas.openxmlformats.org/officeDocument/2006/relationships/tags" Target="../tags/tag176.xml" /><Relationship Id="rId5" Type="http://schemas.openxmlformats.org/officeDocument/2006/relationships/tags" Target="../tags/tag177.xml" /><Relationship Id="rId6" Type="http://schemas.openxmlformats.org/officeDocument/2006/relationships/tags" Target="../tags/tag178.xml" /><Relationship Id="rId7" Type="http://schemas.openxmlformats.org/officeDocument/2006/relationships/tags" Target="../tags/tag179.xml" /><Relationship Id="rId8" Type="http://schemas.openxmlformats.org/officeDocument/2006/relationships/tags" Target="../tags/tag180.xml" /><Relationship Id="rId9" Type="http://schemas.openxmlformats.org/officeDocument/2006/relationships/tags" Target="../tags/tag18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1.xml" /><Relationship Id="rId11" Type="http://schemas.openxmlformats.org/officeDocument/2006/relationships/tags" Target="../tags/tag212.xml" /><Relationship Id="rId12" Type="http://schemas.openxmlformats.org/officeDocument/2006/relationships/tags" Target="../tags/tag213.xml" /><Relationship Id="rId13" Type="http://schemas.openxmlformats.org/officeDocument/2006/relationships/tags" Target="../tags/tag214.xml" /><Relationship Id="rId14" Type="http://schemas.openxmlformats.org/officeDocument/2006/relationships/tags" Target="../tags/tag215.xml" /><Relationship Id="rId15" Type="http://schemas.openxmlformats.org/officeDocument/2006/relationships/tags" Target="../tags/tag216.xml" /><Relationship Id="rId16" Type="http://schemas.openxmlformats.org/officeDocument/2006/relationships/tags" Target="../tags/tag217.xml" /><Relationship Id="rId17" Type="http://schemas.openxmlformats.org/officeDocument/2006/relationships/tags" Target="../tags/tag218.xml" /><Relationship Id="rId2" Type="http://schemas.openxmlformats.org/officeDocument/2006/relationships/tags" Target="../tags/tag203.xml" /><Relationship Id="rId3" Type="http://schemas.openxmlformats.org/officeDocument/2006/relationships/tags" Target="../tags/tag204.xml" /><Relationship Id="rId4" Type="http://schemas.openxmlformats.org/officeDocument/2006/relationships/tags" Target="../tags/tag205.xml" /><Relationship Id="rId5" Type="http://schemas.openxmlformats.org/officeDocument/2006/relationships/tags" Target="../tags/tag206.xml" /><Relationship Id="rId6" Type="http://schemas.openxmlformats.org/officeDocument/2006/relationships/tags" Target="../tags/tag207.xml" /><Relationship Id="rId7" Type="http://schemas.openxmlformats.org/officeDocument/2006/relationships/tags" Target="../tags/tag208.xml" /><Relationship Id="rId8" Type="http://schemas.openxmlformats.org/officeDocument/2006/relationships/tags" Target="../tags/tag209.xml" /><Relationship Id="rId9" Type="http://schemas.openxmlformats.org/officeDocument/2006/relationships/tags" Target="../tags/tag2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7.xml" /><Relationship Id="rId11" Type="http://schemas.openxmlformats.org/officeDocument/2006/relationships/tags" Target="../tags/tag228.xml" /><Relationship Id="rId12" Type="http://schemas.openxmlformats.org/officeDocument/2006/relationships/tags" Target="../tags/tag229.xml" /><Relationship Id="rId13" Type="http://schemas.openxmlformats.org/officeDocument/2006/relationships/tags" Target="../tags/tag230.xml" /><Relationship Id="rId14" Type="http://schemas.openxmlformats.org/officeDocument/2006/relationships/tags" Target="../tags/tag231.xml" /><Relationship Id="rId15" Type="http://schemas.openxmlformats.org/officeDocument/2006/relationships/tags" Target="../tags/tag232.xml" /><Relationship Id="rId2" Type="http://schemas.openxmlformats.org/officeDocument/2006/relationships/tags" Target="../tags/tag219.xml" /><Relationship Id="rId3" Type="http://schemas.openxmlformats.org/officeDocument/2006/relationships/tags" Target="../tags/tag220.xml" /><Relationship Id="rId4" Type="http://schemas.openxmlformats.org/officeDocument/2006/relationships/tags" Target="../tags/tag221.xml" /><Relationship Id="rId5" Type="http://schemas.openxmlformats.org/officeDocument/2006/relationships/tags" Target="../tags/tag222.xml" /><Relationship Id="rId6" Type="http://schemas.openxmlformats.org/officeDocument/2006/relationships/tags" Target="../tags/tag223.xml" /><Relationship Id="rId7" Type="http://schemas.openxmlformats.org/officeDocument/2006/relationships/tags" Target="../tags/tag224.xml" /><Relationship Id="rId8" Type="http://schemas.openxmlformats.org/officeDocument/2006/relationships/tags" Target="../tags/tag225.xml" /><Relationship Id="rId9" Type="http://schemas.openxmlformats.org/officeDocument/2006/relationships/tags" Target="../tags/tag22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33.xml" /><Relationship Id="rId3" Type="http://schemas.openxmlformats.org/officeDocument/2006/relationships/tags" Target="../tags/tag234.xml" /><Relationship Id="rId4" Type="http://schemas.openxmlformats.org/officeDocument/2006/relationships/tags" Target="../tags/tag23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44.xml" /><Relationship Id="rId11" Type="http://schemas.openxmlformats.org/officeDocument/2006/relationships/tags" Target="../tags/tag245.xml" /><Relationship Id="rId12" Type="http://schemas.openxmlformats.org/officeDocument/2006/relationships/tags" Target="../tags/tag246.xml" /><Relationship Id="rId13" Type="http://schemas.openxmlformats.org/officeDocument/2006/relationships/tags" Target="../tags/tag247.xml" /><Relationship Id="rId2" Type="http://schemas.openxmlformats.org/officeDocument/2006/relationships/tags" Target="../tags/tag236.xml" /><Relationship Id="rId3" Type="http://schemas.openxmlformats.org/officeDocument/2006/relationships/tags" Target="../tags/tag237.xml" /><Relationship Id="rId4" Type="http://schemas.openxmlformats.org/officeDocument/2006/relationships/tags" Target="../tags/tag238.xml" /><Relationship Id="rId5" Type="http://schemas.openxmlformats.org/officeDocument/2006/relationships/tags" Target="../tags/tag239.xml" /><Relationship Id="rId6" Type="http://schemas.openxmlformats.org/officeDocument/2006/relationships/tags" Target="../tags/tag240.xml" /><Relationship Id="rId7" Type="http://schemas.openxmlformats.org/officeDocument/2006/relationships/tags" Target="../tags/tag241.xml" /><Relationship Id="rId8" Type="http://schemas.openxmlformats.org/officeDocument/2006/relationships/tags" Target="../tags/tag242.xml" /><Relationship Id="rId9" Type="http://schemas.openxmlformats.org/officeDocument/2006/relationships/tags" Target="../tags/tag24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8003135143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4"/>
          <p:cNvSpPr>
            <a:spLocks noGrp="1"/>
          </p:cNvSpPr>
          <p:nvPr>
            <p:ph type="body" idx="3"/>
            <p:custDataLst>
              <p:tags r:id="rId3"/>
            </p:custDataLst>
          </p:nvPr>
        </p:nvSpPr>
        <p:spPr/>
        <p:txBody>
          <a:bodyPr/>
          <a:lstStyle/>
          <a:p>
            <a:r>
              <a:rPr lang="zh-CN" altLang="en-US"/>
              <a:t>,a click to unlimited possibilities</a:t>
            </a:r>
            <a:endParaRPr lang="zh-CN" altLang="en-US"/>
          </a:p>
        </p:txBody>
      </p:sp>
      <p:sp>
        <p:nvSpPr>
          <p:cNvPr id="1048650" name="标题 6"/>
          <p:cNvSpPr>
            <a:spLocks noGrp="1"/>
          </p:cNvSpPr>
          <p:nvPr>
            <p:ph type="title" idx="2"/>
            <p:custDataLst>
              <p:tags r:id="rId4"/>
            </p:custDataLst>
          </p:nvPr>
        </p:nvSpPr>
        <p:spPr/>
        <p:txBody>
          <a:bodyPr/>
          <a:lstStyle/>
          <a:p>
            <a:r>
              <a:rPr lang="zh-CN" altLang="en-US"/>
              <a:t>教育教学中的学科认同与学科兴趣</a:t>
            </a:r>
            <a:endParaRPr lang="zh-CN" altLang="en-US"/>
          </a:p>
        </p:txBody>
      </p:sp>
      <p:sp>
        <p:nvSpPr>
          <p:cNvPr id="1048652" name="文本占位符 7"/>
          <p:cNvSpPr>
            <a:spLocks noGrp="1"/>
          </p:cNvSpPr>
          <p:nvPr>
            <p:ph type="body" idx="1"/>
            <p:custDataLst>
              <p:tags r:id="rId5"/>
            </p:custDataLst>
          </p:nvPr>
        </p:nvSpPr>
        <p:spPr/>
        <p:txBody>
          <a:bodyPr/>
          <a:lstStyle/>
          <a:p>
            <a:r>
              <a:rPr lang="zh-CN" altLang="en-US"/>
              <a:t>汇报人：</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52" name="文本占位符 2"/>
          <p:cNvSpPr>
            <a:spLocks noGrp="1"/>
          </p:cNvSpPr>
          <p:nvPr>
            <p:ph type="body" idx="2"/>
            <p:custDataLst>
              <p:tags r:id="rId3"/>
            </p:custDataLst>
          </p:nvPr>
        </p:nvSpPr>
        <p:spPr/>
        <p:txBody>
          <a:bodyPr/>
          <a:lstStyle/>
          <a:p>
            <a:r>
              <a:rPr lang="zh-CN" altLang="en-US"/>
              <a:t>CONTENTS</a:t>
            </a:r>
            <a:endParaRPr lang="zh-CN" altLang="en-US"/>
          </a:p>
        </p:txBody>
      </p:sp>
      <p:sp>
        <p:nvSpPr>
          <p:cNvPr id="1048854" name="标题 5"/>
          <p:cNvSpPr>
            <a:spLocks noGrp="1"/>
          </p:cNvSpPr>
          <p:nvPr>
            <p:ph type="title" idx="1"/>
            <p:custDataLst>
              <p:tags r:id="rId4"/>
            </p:custDataLst>
          </p:nvPr>
        </p:nvSpPr>
        <p:spPr/>
        <p:txBody>
          <a:bodyPr/>
          <a:lstStyle/>
          <a:p>
            <a:r>
              <a:rPr lang="zh-CN" altLang="en-US"/>
              <a:t>目录</a:t>
            </a:r>
            <a:endParaRPr lang="zh-CN" altLang="en-US"/>
          </a:p>
        </p:txBody>
      </p:sp>
      <p:sp>
        <p:nvSpPr>
          <p:cNvPr id="1048856" name="任意多边形 17"/>
          <p:cNvSpPr/>
          <p:nvPr>
            <p:custDataLst>
              <p:tags r:id="rId5"/>
            </p:custDataLst>
          </p:nvPr>
        </p:nvSpPr>
        <p:spPr>
          <a:xfrm rot="360000">
            <a:off x="2783205" y="-68580"/>
            <a:ext cx="2309495" cy="7162800"/>
          </a:xfrm>
          <a:custGeom>
            <a:gdLst>
              <a:gd name="connsiteX0" fmla="*/ 0 w 6002338"/>
              <a:gd name="connsiteY0" fmla="*/ 0 h 6858000"/>
              <a:gd name="connsiteX1" fmla="*/ 4568420 w 6002338"/>
              <a:gd name="connsiteY1" fmla="*/ 0 h 6858000"/>
              <a:gd name="connsiteX2" fmla="*/ 4681412 w 6002338"/>
              <a:gd name="connsiteY2" fmla="*/ 130442 h 6858000"/>
              <a:gd name="connsiteX3" fmla="*/ 6002338 w 6002338"/>
              <a:gd name="connsiteY3" fmla="*/ 3809999 h 6858000"/>
              <a:gd name="connsiteX4" fmla="*/ 5164879 w 6002338"/>
              <a:gd name="connsiteY4" fmla="*/ 6809537 h 6858000"/>
              <a:gd name="connsiteX5" fmla="*/ 5133810 w 6002338"/>
              <a:gd name="connsiteY5" fmla="*/ 6858000 h 6858000"/>
              <a:gd name="connsiteX6" fmla="*/ 0 w 6002338"/>
              <a:gd name="connsiteY6" fmla="*/ 6858000 h 6858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 h="11280">
                <a:moveTo>
                  <a:pt x="0" y="0"/>
                </a:moveTo>
                <a:lnTo>
                  <a:pt x="462" y="0"/>
                </a:lnTo>
                <a:lnTo>
                  <a:pt x="483" y="204"/>
                </a:lnTo>
                <a:lnTo>
                  <a:pt x="1462" y="101"/>
                </a:lnTo>
                <a:lnTo>
                  <a:pt x="1557" y="215"/>
                </a:lnTo>
                <a:cubicBezTo>
                  <a:pt x="2856" y="1859"/>
                  <a:pt x="3637" y="3968"/>
                  <a:pt x="3637" y="6267"/>
                </a:cubicBezTo>
                <a:cubicBezTo>
                  <a:pt x="3637" y="7932"/>
                  <a:pt x="3227" y="9497"/>
                  <a:pt x="2508" y="10859"/>
                </a:cubicBezTo>
                <a:lnTo>
                  <a:pt x="2499" y="10875"/>
                </a:lnTo>
                <a:lnTo>
                  <a:pt x="916" y="11041"/>
                </a:lnTo>
                <a:lnTo>
                  <a:pt x="941" y="11280"/>
                </a:lnTo>
                <a:lnTo>
                  <a:pt x="0" y="11280"/>
                </a:lnTo>
                <a:lnTo>
                  <a:pt x="0" y="0"/>
                </a:lnTo>
                <a:close/>
              </a:path>
            </a:pathLst>
          </a:custGeom>
          <a:noFill/>
          <a:ln>
            <a:gradFill flip="none" rotWithShape="1">
              <a:gsLst>
                <a:gs pos="30000">
                  <a:schemeClr val="accent1">
                    <a:alpha val="0"/>
                  </a:schemeClr>
                </a:gs>
                <a:gs pos="100000">
                  <a:schemeClr val="accent1"/>
                </a:gs>
              </a:gsLst>
              <a:lin ang="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58" name="任意多边形 18"/>
          <p:cNvSpPr/>
          <p:nvPr>
            <p:custDataLst>
              <p:tags r:id="rId6"/>
            </p:custDataLst>
          </p:nvPr>
        </p:nvSpPr>
        <p:spPr>
          <a:xfrm rot="360000">
            <a:off x="3037072" y="21451"/>
            <a:ext cx="1908810" cy="6961093"/>
          </a:xfrm>
          <a:custGeom>
            <a:gdLst>
              <a:gd name="connsiteX0" fmla="*/ 0 w 5706836"/>
              <a:gd name="connsiteY0" fmla="*/ 0 h 6858000"/>
              <a:gd name="connsiteX1" fmla="*/ 4167179 w 5706836"/>
              <a:gd name="connsiteY1" fmla="*/ 0 h 6858000"/>
              <a:gd name="connsiteX2" fmla="*/ 4280862 w 5706836"/>
              <a:gd name="connsiteY2" fmla="*/ 119238 h 6858000"/>
              <a:gd name="connsiteX3" fmla="*/ 5706836 w 5706836"/>
              <a:gd name="connsiteY3" fmla="*/ 3809999 h 6858000"/>
              <a:gd name="connsiteX4" fmla="*/ 4912158 w 5706836"/>
              <a:gd name="connsiteY4" fmla="*/ 6656308 h 6858000"/>
              <a:gd name="connsiteX5" fmla="*/ 4782856 w 5706836"/>
              <a:gd name="connsiteY5" fmla="*/ 6858000 h 6858000"/>
              <a:gd name="connsiteX6" fmla="*/ 0 w 5706836"/>
              <a:gd name="connsiteY6" fmla="*/ 6858000 h 6858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6" h="10962">
                <a:moveTo>
                  <a:pt x="711" y="0"/>
                </a:moveTo>
                <a:lnTo>
                  <a:pt x="760" y="54"/>
                </a:lnTo>
                <a:cubicBezTo>
                  <a:pt x="2156" y="1658"/>
                  <a:pt x="3006" y="3788"/>
                  <a:pt x="3006" y="6125"/>
                </a:cubicBezTo>
                <a:cubicBezTo>
                  <a:pt x="3006" y="7812"/>
                  <a:pt x="2563" y="9391"/>
                  <a:pt x="1792" y="10742"/>
                </a:cubicBezTo>
                <a:lnTo>
                  <a:pt x="1772" y="10776"/>
                </a:lnTo>
                <a:lnTo>
                  <a:pt x="0" y="10962"/>
                </a:lnTo>
                <a:lnTo>
                  <a:pt x="0" y="75"/>
                </a:lnTo>
                <a:lnTo>
                  <a:pt x="711" y="0"/>
                </a:lnTo>
                <a:close/>
              </a:path>
            </a:pathLst>
          </a:custGeom>
          <a:noFill/>
          <a:ln>
            <a:gradFill flip="none" rotWithShape="1">
              <a:gsLst>
                <a:gs pos="10000">
                  <a:schemeClr val="accent1">
                    <a:alpha val="0"/>
                  </a:schemeClr>
                </a:gs>
                <a:gs pos="100000">
                  <a:schemeClr val="accent1"/>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60" name="矩形: 圆角 2"/>
          <p:cNvSpPr/>
          <p:nvPr>
            <p:custDataLst>
              <p:tags r:id="rId7"/>
            </p:custDataLst>
          </p:nvPr>
        </p:nvSpPr>
        <p:spPr>
          <a:xfrm>
            <a:off x="4029075" y="554355"/>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62" name="椭圆 47"/>
          <p:cNvSpPr/>
          <p:nvPr>
            <p:custDataLst>
              <p:tags r:id="rId8"/>
            </p:custDataLst>
          </p:nvPr>
        </p:nvSpPr>
        <p:spPr>
          <a:xfrm>
            <a:off x="4036695" y="561340"/>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64" name="序号"/>
          <p:cNvSpPr/>
          <p:nvPr>
            <p:custDataLst>
              <p:tags r:id="rId9"/>
            </p:custDataLst>
          </p:nvPr>
        </p:nvSpPr>
        <p:spPr>
          <a:xfrm>
            <a:off x="4105275" y="638175"/>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01</a:t>
            </a:r>
            <a:endParaRPr lang="zh-CN" altLang="en-US" sz="2400" b="1">
              <a:solidFill>
                <a:schemeClr val="bg1"/>
              </a:solidFill>
              <a:latin typeface="+mj-ea"/>
              <a:ea typeface="+mj-ea"/>
              <a:cs typeface="微软雅黑" panose="020b0503020204020204" charset="-122"/>
              <a:sym typeface="+mn-ea"/>
            </a:endParaRPr>
          </a:p>
        </p:txBody>
      </p:sp>
      <p:sp>
        <p:nvSpPr>
          <p:cNvPr id="1048866" name="标题"/>
          <p:cNvSpPr txBox="1"/>
          <p:nvPr>
            <p:custDataLst>
              <p:tags r:id="rId10"/>
            </p:custDataLst>
          </p:nvPr>
        </p:nvSpPr>
        <p:spPr>
          <a:xfrm>
            <a:off x="5187950" y="554355"/>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添加目录标题</a:t>
            </a:r>
            <a:endParaRPr lang="zh-CN" altLang="en-US" sz="2000" b="1">
              <a:solidFill>
                <a:schemeClr val="tx1">
                  <a:lumMod val="75000"/>
                  <a:lumOff val="25000"/>
                </a:schemeClr>
              </a:solidFill>
              <a:cs typeface="微软雅黑" panose="020b0503020204020204" charset="-122"/>
              <a:sym typeface="+mn-ea"/>
            </a:endParaRPr>
          </a:p>
        </p:txBody>
      </p:sp>
      <p:sp>
        <p:nvSpPr>
          <p:cNvPr id="1048868" name="矩形: 圆角 2"/>
          <p:cNvSpPr/>
          <p:nvPr>
            <p:custDataLst>
              <p:tags r:id="rId11"/>
            </p:custDataLst>
          </p:nvPr>
        </p:nvSpPr>
        <p:spPr>
          <a:xfrm>
            <a:off x="4394835" y="1564640"/>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70" name="椭圆 48"/>
          <p:cNvSpPr/>
          <p:nvPr>
            <p:custDataLst>
              <p:tags r:id="rId12"/>
            </p:custDataLst>
          </p:nvPr>
        </p:nvSpPr>
        <p:spPr>
          <a:xfrm>
            <a:off x="4402455" y="1571625"/>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72" name="序号"/>
          <p:cNvSpPr/>
          <p:nvPr>
            <p:custDataLst>
              <p:tags r:id="rId13"/>
            </p:custDataLst>
          </p:nvPr>
        </p:nvSpPr>
        <p:spPr>
          <a:xfrm>
            <a:off x="4471035" y="1648460"/>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a:t>
            </a:r>
            <a:r>
              <a:rPr lang="en-US" altLang="zh-CN" sz="2400" b="1">
                <a:solidFill>
                  <a:schemeClr val="bg1"/>
                </a:solidFill>
                <a:latin typeface="+mj-ea"/>
                <a:ea typeface="+mj-ea"/>
                <a:cs typeface="微软雅黑" panose="020b0503020204020204" charset="-122"/>
                <a:sym typeface="+mn-ea"/>
              </a:rPr>
              <a:t>2</a:t>
            </a:r>
            <a:endParaRPr lang="en-US" altLang="zh-CN" sz="2400" b="1">
              <a:solidFill>
                <a:schemeClr val="bg1"/>
              </a:solidFill>
              <a:latin typeface="+mj-ea"/>
              <a:ea typeface="+mj-ea"/>
              <a:cs typeface="微软雅黑" panose="020b0503020204020204" charset="-122"/>
              <a:sym typeface="+mn-ea"/>
            </a:endParaRPr>
          </a:p>
        </p:txBody>
      </p:sp>
      <p:sp>
        <p:nvSpPr>
          <p:cNvPr id="1048874" name="标题"/>
          <p:cNvSpPr txBox="1"/>
          <p:nvPr>
            <p:custDataLst>
              <p:tags r:id="rId14"/>
            </p:custDataLst>
          </p:nvPr>
        </p:nvSpPr>
        <p:spPr>
          <a:xfrm>
            <a:off x="5553710" y="1564640"/>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学科认同与学科兴趣的定义</a:t>
            </a:r>
            <a:endParaRPr lang="zh-CN" altLang="en-US" sz="2000" b="1">
              <a:solidFill>
                <a:schemeClr val="tx1">
                  <a:lumMod val="75000"/>
                  <a:lumOff val="25000"/>
                </a:schemeClr>
              </a:solidFill>
              <a:cs typeface="微软雅黑" panose="020b0503020204020204" charset="-122"/>
              <a:sym typeface="+mn-ea"/>
            </a:endParaRPr>
          </a:p>
        </p:txBody>
      </p:sp>
      <p:sp>
        <p:nvSpPr>
          <p:cNvPr id="1048876" name="矩形: 圆角 2"/>
          <p:cNvSpPr/>
          <p:nvPr>
            <p:custDataLst>
              <p:tags r:id="rId15"/>
            </p:custDataLst>
          </p:nvPr>
        </p:nvSpPr>
        <p:spPr>
          <a:xfrm>
            <a:off x="4394835" y="4595495"/>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78" name="椭圆 54"/>
          <p:cNvSpPr/>
          <p:nvPr>
            <p:custDataLst>
              <p:tags r:id="rId16"/>
            </p:custDataLst>
          </p:nvPr>
        </p:nvSpPr>
        <p:spPr>
          <a:xfrm>
            <a:off x="4402455" y="4602480"/>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80" name="序号"/>
          <p:cNvSpPr/>
          <p:nvPr>
            <p:custDataLst>
              <p:tags r:id="rId17"/>
            </p:custDataLst>
          </p:nvPr>
        </p:nvSpPr>
        <p:spPr>
          <a:xfrm>
            <a:off x="4471035" y="4679315"/>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a:t>
            </a:r>
            <a:r>
              <a:rPr lang="en-US" altLang="zh-CN" sz="2400" b="1">
                <a:solidFill>
                  <a:schemeClr val="bg1"/>
                </a:solidFill>
                <a:latin typeface="+mj-ea"/>
                <a:ea typeface="+mj-ea"/>
                <a:cs typeface="微软雅黑" panose="020b0503020204020204" charset="-122"/>
                <a:sym typeface="+mn-ea"/>
              </a:rPr>
              <a:t>5</a:t>
            </a:r>
            <a:endParaRPr lang="en-US" altLang="zh-CN" sz="2400" b="1">
              <a:solidFill>
                <a:schemeClr val="bg1"/>
              </a:solidFill>
              <a:latin typeface="+mj-ea"/>
              <a:ea typeface="+mj-ea"/>
              <a:cs typeface="微软雅黑" panose="020b0503020204020204" charset="-122"/>
              <a:sym typeface="+mn-ea"/>
            </a:endParaRPr>
          </a:p>
        </p:txBody>
      </p:sp>
      <p:sp>
        <p:nvSpPr>
          <p:cNvPr id="1048882" name="标题"/>
          <p:cNvSpPr txBox="1"/>
          <p:nvPr>
            <p:custDataLst>
              <p:tags r:id="rId18"/>
            </p:custDataLst>
          </p:nvPr>
        </p:nvSpPr>
        <p:spPr>
          <a:xfrm>
            <a:off x="5553710" y="4595495"/>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学科认同与学科兴趣对教师的要求</a:t>
            </a:r>
            <a:endParaRPr lang="zh-CN" altLang="en-US" sz="2000" b="1">
              <a:solidFill>
                <a:schemeClr val="tx1">
                  <a:lumMod val="75000"/>
                  <a:lumOff val="25000"/>
                </a:schemeClr>
              </a:solidFill>
              <a:cs typeface="微软雅黑" panose="020b0503020204020204" charset="-122"/>
              <a:sym typeface="+mn-ea"/>
            </a:endParaRPr>
          </a:p>
        </p:txBody>
      </p:sp>
      <p:sp>
        <p:nvSpPr>
          <p:cNvPr id="1048884" name="矩形: 圆角 2"/>
          <p:cNvSpPr/>
          <p:nvPr>
            <p:custDataLst>
              <p:tags r:id="rId19"/>
            </p:custDataLst>
          </p:nvPr>
        </p:nvSpPr>
        <p:spPr>
          <a:xfrm>
            <a:off x="4029075" y="5605780"/>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86" name="椭圆 60"/>
          <p:cNvSpPr/>
          <p:nvPr>
            <p:custDataLst>
              <p:tags r:id="rId20"/>
            </p:custDataLst>
          </p:nvPr>
        </p:nvSpPr>
        <p:spPr>
          <a:xfrm>
            <a:off x="4036695" y="5612765"/>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88" name="序号"/>
          <p:cNvSpPr/>
          <p:nvPr>
            <p:custDataLst>
              <p:tags r:id="rId21"/>
            </p:custDataLst>
          </p:nvPr>
        </p:nvSpPr>
        <p:spPr>
          <a:xfrm>
            <a:off x="4105275" y="5689600"/>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a:t>
            </a:r>
            <a:r>
              <a:rPr lang="en-US" altLang="zh-CN" sz="2400" b="1">
                <a:solidFill>
                  <a:schemeClr val="bg1"/>
                </a:solidFill>
                <a:latin typeface="+mj-ea"/>
                <a:ea typeface="+mj-ea"/>
                <a:cs typeface="微软雅黑" panose="020b0503020204020204" charset="-122"/>
                <a:sym typeface="+mn-ea"/>
              </a:rPr>
              <a:t>6</a:t>
            </a:r>
            <a:endParaRPr lang="en-US" altLang="zh-CN" sz="2400" b="1">
              <a:solidFill>
                <a:schemeClr val="bg1"/>
              </a:solidFill>
              <a:latin typeface="+mj-ea"/>
              <a:ea typeface="+mj-ea"/>
              <a:cs typeface="微软雅黑" panose="020b0503020204020204" charset="-122"/>
              <a:sym typeface="+mn-ea"/>
            </a:endParaRPr>
          </a:p>
        </p:txBody>
      </p:sp>
      <p:sp>
        <p:nvSpPr>
          <p:cNvPr id="1048890" name="标题"/>
          <p:cNvSpPr txBox="1"/>
          <p:nvPr>
            <p:custDataLst>
              <p:tags r:id="rId22"/>
            </p:custDataLst>
          </p:nvPr>
        </p:nvSpPr>
        <p:spPr>
          <a:xfrm>
            <a:off x="5187950" y="5605780"/>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学科认同与学科兴趣在教育评价中的体现</a:t>
            </a:r>
            <a:endParaRPr lang="zh-CN" altLang="en-US" sz="2000" b="1">
              <a:solidFill>
                <a:schemeClr val="tx1">
                  <a:lumMod val="75000"/>
                  <a:lumOff val="25000"/>
                </a:schemeClr>
              </a:solidFill>
              <a:cs typeface="微软雅黑" panose="020b0503020204020204" charset="-122"/>
              <a:sym typeface="+mn-ea"/>
            </a:endParaRPr>
          </a:p>
        </p:txBody>
      </p:sp>
      <p:sp>
        <p:nvSpPr>
          <p:cNvPr id="1048892" name="矩形: 圆角 2"/>
          <p:cNvSpPr/>
          <p:nvPr>
            <p:custDataLst>
              <p:tags r:id="rId23"/>
            </p:custDataLst>
          </p:nvPr>
        </p:nvSpPr>
        <p:spPr>
          <a:xfrm>
            <a:off x="4612005" y="2574925"/>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94" name="椭圆 66"/>
          <p:cNvSpPr/>
          <p:nvPr>
            <p:custDataLst>
              <p:tags r:id="rId24"/>
            </p:custDataLst>
          </p:nvPr>
        </p:nvSpPr>
        <p:spPr>
          <a:xfrm>
            <a:off x="4619625" y="2581910"/>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96" name="序号"/>
          <p:cNvSpPr/>
          <p:nvPr>
            <p:custDataLst>
              <p:tags r:id="rId25"/>
            </p:custDataLst>
          </p:nvPr>
        </p:nvSpPr>
        <p:spPr>
          <a:xfrm>
            <a:off x="4688205" y="2658745"/>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a:t>
            </a:r>
            <a:r>
              <a:rPr lang="en-US" altLang="zh-CN" sz="2400" b="1">
                <a:solidFill>
                  <a:schemeClr val="bg1"/>
                </a:solidFill>
                <a:latin typeface="+mj-ea"/>
                <a:ea typeface="+mj-ea"/>
                <a:cs typeface="微软雅黑" panose="020b0503020204020204" charset="-122"/>
                <a:sym typeface="+mn-ea"/>
              </a:rPr>
              <a:t>3</a:t>
            </a:r>
            <a:endParaRPr lang="en-US" altLang="zh-CN" sz="2400" b="1">
              <a:solidFill>
                <a:schemeClr val="bg1"/>
              </a:solidFill>
              <a:latin typeface="+mj-ea"/>
              <a:ea typeface="+mj-ea"/>
              <a:cs typeface="微软雅黑" panose="020b0503020204020204" charset="-122"/>
              <a:sym typeface="+mn-ea"/>
            </a:endParaRPr>
          </a:p>
        </p:txBody>
      </p:sp>
      <p:sp>
        <p:nvSpPr>
          <p:cNvPr id="1048898" name="标题"/>
          <p:cNvSpPr txBox="1"/>
          <p:nvPr>
            <p:custDataLst>
              <p:tags r:id="rId26"/>
            </p:custDataLst>
          </p:nvPr>
        </p:nvSpPr>
        <p:spPr>
          <a:xfrm>
            <a:off x="5770880" y="2574925"/>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学科认同在教育教学中的重要性</a:t>
            </a:r>
            <a:endParaRPr lang="zh-CN" altLang="en-US" sz="2000" b="1">
              <a:solidFill>
                <a:schemeClr val="tx1">
                  <a:lumMod val="75000"/>
                  <a:lumOff val="25000"/>
                </a:schemeClr>
              </a:solidFill>
              <a:cs typeface="微软雅黑" panose="020b0503020204020204" charset="-122"/>
              <a:sym typeface="+mn-ea"/>
            </a:endParaRPr>
          </a:p>
        </p:txBody>
      </p:sp>
      <p:sp>
        <p:nvSpPr>
          <p:cNvPr id="1048900" name="矩形: 圆角 2"/>
          <p:cNvSpPr/>
          <p:nvPr>
            <p:custDataLst>
              <p:tags r:id="rId27"/>
            </p:custDataLst>
          </p:nvPr>
        </p:nvSpPr>
        <p:spPr>
          <a:xfrm>
            <a:off x="4612005" y="3585210"/>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902" name="椭圆 87"/>
          <p:cNvSpPr/>
          <p:nvPr>
            <p:custDataLst>
              <p:tags r:id="rId28"/>
            </p:custDataLst>
          </p:nvPr>
        </p:nvSpPr>
        <p:spPr>
          <a:xfrm>
            <a:off x="4619625" y="3592195"/>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904" name="序号"/>
          <p:cNvSpPr/>
          <p:nvPr>
            <p:custDataLst>
              <p:tags r:id="rId29"/>
            </p:custDataLst>
          </p:nvPr>
        </p:nvSpPr>
        <p:spPr>
          <a:xfrm>
            <a:off x="4688205" y="3669030"/>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a:t>
            </a:r>
            <a:r>
              <a:rPr lang="en-US" altLang="zh-CN" sz="2400" b="1">
                <a:solidFill>
                  <a:schemeClr val="bg1"/>
                </a:solidFill>
                <a:latin typeface="+mj-ea"/>
                <a:ea typeface="+mj-ea"/>
                <a:cs typeface="微软雅黑" panose="020b0503020204020204" charset="-122"/>
                <a:sym typeface="+mn-ea"/>
              </a:rPr>
              <a:t>4</a:t>
            </a:r>
            <a:endParaRPr lang="en-US" altLang="zh-CN" sz="2400" b="1">
              <a:solidFill>
                <a:schemeClr val="bg1"/>
              </a:solidFill>
              <a:latin typeface="+mj-ea"/>
              <a:ea typeface="+mj-ea"/>
              <a:cs typeface="微软雅黑" panose="020b0503020204020204" charset="-122"/>
              <a:sym typeface="+mn-ea"/>
            </a:endParaRPr>
          </a:p>
        </p:txBody>
      </p:sp>
      <p:sp>
        <p:nvSpPr>
          <p:cNvPr id="1048906" name="标题"/>
          <p:cNvSpPr txBox="1"/>
          <p:nvPr>
            <p:custDataLst>
              <p:tags r:id="rId30"/>
            </p:custDataLst>
          </p:nvPr>
        </p:nvSpPr>
        <p:spPr>
          <a:xfrm>
            <a:off x="5770880" y="3585210"/>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如何培养学生的学科认同与学科兴趣</a:t>
            </a:r>
            <a:endParaRPr lang="zh-CN" altLang="en-US" sz="2000" b="1">
              <a:solidFill>
                <a:schemeClr val="tx1">
                  <a:lumMod val="75000"/>
                  <a:lumOff val="25000"/>
                </a:schemeClr>
              </a:solidFill>
              <a:cs typeface="微软雅黑" panose="020b0503020204020204" charset="-122"/>
              <a:sym typeface="+mn-ea"/>
            </a:endParaRPr>
          </a:p>
        </p:txBody>
      </p:sp>
    </p:spTree>
    <p:custDataLst>
      <p:tags r:id="rId31"/>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52" name="文本占位符 3"/>
          <p:cNvSpPr>
            <a:spLocks noGrp="1"/>
          </p:cNvSpPr>
          <p:nvPr>
            <p:ph type="body" idx="2"/>
            <p:custDataLst>
              <p:tags r:id="rId2"/>
            </p:custDataLst>
          </p:nvPr>
        </p:nvSpPr>
        <p:spPr/>
        <p:txBody>
          <a:bodyPr/>
          <a:lstStyle/>
          <a:p>
            <a:r>
              <a:rPr lang="zh-CN" altLang="en-US"/>
              <a:t>第 一 章</a:t>
            </a:r>
            <a:endParaRPr lang="zh-CN" altLang="en-US"/>
          </a:p>
        </p:txBody>
      </p:sp>
      <p:sp>
        <p:nvSpPr>
          <p:cNvPr id="1048954" name="标题 4"/>
          <p:cNvSpPr>
            <a:spLocks noGrp="1"/>
          </p:cNvSpPr>
          <p:nvPr>
            <p:ph type="title" idx="1"/>
            <p:custDataLst>
              <p:tags r:id="rId3"/>
            </p:custDataLst>
          </p:nvPr>
        </p:nvSpPr>
        <p:spPr/>
        <p:txBody>
          <a:bodyPr/>
          <a:lstStyle/>
          <a:p>
            <a:r>
              <a:rPr lang="zh-CN" altLang="en-US"/>
              <a:t>单击添加章节标题</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9008" name="文本占位符 3"/>
          <p:cNvSpPr>
            <a:spLocks noGrp="1"/>
          </p:cNvSpPr>
          <p:nvPr>
            <p:ph type="body" idx="2"/>
            <p:custDataLst>
              <p:tags r:id="rId2"/>
            </p:custDataLst>
          </p:nvPr>
        </p:nvSpPr>
        <p:spPr/>
        <p:txBody>
          <a:bodyPr/>
          <a:lstStyle/>
          <a:p>
            <a:r>
              <a:rPr lang="zh-CN" altLang="en-US"/>
              <a:t>第 二 章</a:t>
            </a:r>
            <a:endParaRPr lang="zh-CN" altLang="en-US"/>
          </a:p>
        </p:txBody>
      </p:sp>
      <p:sp>
        <p:nvSpPr>
          <p:cNvPr id="1049010" name="标题 4"/>
          <p:cNvSpPr>
            <a:spLocks noGrp="1"/>
          </p:cNvSpPr>
          <p:nvPr>
            <p:ph type="title" idx="1"/>
            <p:custDataLst>
              <p:tags r:id="rId3"/>
            </p:custDataLst>
          </p:nvPr>
        </p:nvSpPr>
        <p:spPr/>
        <p:txBody>
          <a:bodyPr/>
          <a:lstStyle/>
          <a:p>
            <a:r>
              <a:rPr lang="zh-CN" altLang="en-US"/>
              <a:t>学科认同与学科兴趣的定义</a:t>
            </a:r>
            <a:endParaRPr lang="zh-CN" altLang="en-US"/>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9064" name="标题 2"/>
          <p:cNvSpPr>
            <a:spLocks noGrp="1"/>
          </p:cNvSpPr>
          <p:nvPr>
            <p:ph type="title" idx="1"/>
          </p:nvPr>
        </p:nvSpPr>
        <p:spPr/>
        <p:txBody>
          <a:bodyPr/>
          <a:lstStyle/>
          <a:p>
            <a:r>
              <a:rPr lang="zh-CN" altLang="en-US"/>
              <a:t>学科认同的含义</a:t>
            </a:r>
            <a:endParaRPr lang="zh-CN" altLang="en-US"/>
          </a:p>
        </p:txBody>
      </p:sp>
      <p:sp>
        <p:nvSpPr>
          <p:cNvPr id="1049066" name="圆角矩形 5"/>
          <p:cNvSpPr/>
          <p:nvPr>
            <p:custDataLst>
              <p:tags r:id="rId2"/>
            </p:custDataLst>
          </p:nvPr>
        </p:nvSpPr>
        <p:spPr>
          <a:xfrm>
            <a:off x="631891" y="1549751"/>
            <a:ext cx="2553575" cy="4686846"/>
          </a:xfrm>
          <a:prstGeom prst="roundRect">
            <a:avLst>
              <a:gd name="adj" fmla="val 6621"/>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68" name="圆角矩形 3"/>
          <p:cNvSpPr/>
          <p:nvPr>
            <p:custDataLst>
              <p:tags r:id="rId3"/>
            </p:custDataLst>
          </p:nvPr>
        </p:nvSpPr>
        <p:spPr>
          <a:xfrm>
            <a:off x="608400" y="1503403"/>
            <a:ext cx="2553575" cy="4686846"/>
          </a:xfrm>
          <a:prstGeom prst="roundRect">
            <a:avLst>
              <a:gd name="adj" fmla="val 6621"/>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70" name="文本框 5"/>
          <p:cNvSpPr txBox="1"/>
          <p:nvPr>
            <p:custDataLst>
              <p:tags r:id="rId4"/>
            </p:custDataLst>
          </p:nvPr>
        </p:nvSpPr>
        <p:spPr>
          <a:xfrm>
            <a:off x="784903" y="1877360"/>
            <a:ext cx="2199935" cy="308181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Bef>
                <a:spcPct val="0"/>
              </a:spcBef>
              <a:spcAft>
                <a:spcPct val="0"/>
              </a:spcAft>
            </a:pPr>
            <a:r>
              <a:rPr lang="zh-CN" altLang="en-US" sz="2100">
                <a:solidFill>
                  <a:schemeClr val="tx1">
                    <a:lumMod val="75000"/>
                    <a:lumOff val="25000"/>
                  </a:schemeClr>
                </a:solidFill>
                <a:latin typeface="+mn-ea"/>
                <a:sym typeface="+mn-ea"/>
              </a:rPr>
              <a:t>学科认同是指学生对某一学科的认同和喜爱，包括对该学科的知识、方法、价值观等方面的认同。</a:t>
            </a:r>
            <a:endParaRPr lang="zh-CN" altLang="en-US" sz="2100">
              <a:solidFill>
                <a:schemeClr val="tx1">
                  <a:lumMod val="75000"/>
                  <a:lumOff val="25000"/>
                </a:schemeClr>
              </a:solidFill>
              <a:latin typeface="+mn-ea"/>
              <a:sym typeface="+mn-ea"/>
            </a:endParaRPr>
          </a:p>
        </p:txBody>
      </p:sp>
      <p:sp>
        <p:nvSpPr>
          <p:cNvPr id="1049072" name="圆角矩形 16"/>
          <p:cNvSpPr/>
          <p:nvPr>
            <p:custDataLst>
              <p:tags r:id="rId5"/>
            </p:custDataLst>
          </p:nvPr>
        </p:nvSpPr>
        <p:spPr>
          <a:xfrm>
            <a:off x="791252" y="5139486"/>
            <a:ext cx="687599" cy="688234"/>
          </a:xfrm>
          <a:prstGeom prst="roundRect">
            <a:avLst>
              <a:gd name="adj" fmla="val 2376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rmAutofit fontScale="79444"/>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r>
              <a:rPr lang="en-US" altLang="zh-CN" sz="3600" b="1">
                <a:latin typeface="+mn-ea"/>
              </a:rPr>
              <a:t>01</a:t>
            </a:r>
            <a:endParaRPr lang="en-US" altLang="zh-CN" sz="3600" b="1">
              <a:latin typeface="+mn-ea"/>
            </a:endParaRPr>
          </a:p>
        </p:txBody>
      </p:sp>
      <p:sp>
        <p:nvSpPr>
          <p:cNvPr id="1049074" name="圆角矩形 12"/>
          <p:cNvSpPr/>
          <p:nvPr>
            <p:custDataLst>
              <p:tags r:id="rId6"/>
            </p:custDataLst>
          </p:nvPr>
        </p:nvSpPr>
        <p:spPr>
          <a:xfrm>
            <a:off x="3431174" y="1549751"/>
            <a:ext cx="2553575" cy="4686846"/>
          </a:xfrm>
          <a:prstGeom prst="roundRect">
            <a:avLst>
              <a:gd name="adj" fmla="val 6621"/>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76" name="圆角矩形 13"/>
          <p:cNvSpPr/>
          <p:nvPr>
            <p:custDataLst>
              <p:tags r:id="rId7"/>
            </p:custDataLst>
          </p:nvPr>
        </p:nvSpPr>
        <p:spPr>
          <a:xfrm>
            <a:off x="3401968" y="1503403"/>
            <a:ext cx="2553575" cy="4686846"/>
          </a:xfrm>
          <a:prstGeom prst="roundRect">
            <a:avLst>
              <a:gd name="adj" fmla="val 6621"/>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78" name="圆角矩形 15"/>
          <p:cNvSpPr/>
          <p:nvPr>
            <p:custDataLst>
              <p:tags r:id="rId8"/>
            </p:custDataLst>
          </p:nvPr>
        </p:nvSpPr>
        <p:spPr>
          <a:xfrm>
            <a:off x="3634977" y="5144565"/>
            <a:ext cx="687599" cy="688234"/>
          </a:xfrm>
          <a:prstGeom prst="roundRect">
            <a:avLst>
              <a:gd name="adj" fmla="val 23765"/>
            </a:avLst>
          </a:prstGeom>
          <a:solidFill>
            <a:srgbClr val="A6A6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rmAutofit fontScale="79444"/>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r>
              <a:rPr lang="en-US" altLang="zh-CN" sz="3600" b="1">
                <a:latin typeface="+mn-ea"/>
              </a:rPr>
              <a:t>02</a:t>
            </a:r>
            <a:endParaRPr lang="en-US" altLang="zh-CN" sz="3600" b="1">
              <a:latin typeface="+mn-ea"/>
            </a:endParaRPr>
          </a:p>
        </p:txBody>
      </p:sp>
      <p:sp>
        <p:nvSpPr>
          <p:cNvPr id="1049080" name="文本框 10"/>
          <p:cNvSpPr txBox="1"/>
          <p:nvPr>
            <p:custDataLst>
              <p:tags r:id="rId9"/>
            </p:custDataLst>
          </p:nvPr>
        </p:nvSpPr>
        <p:spPr>
          <a:xfrm>
            <a:off x="3579741" y="1882440"/>
            <a:ext cx="2198665" cy="308181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Bef>
                <a:spcPct val="0"/>
              </a:spcBef>
              <a:spcAft>
                <a:spcPct val="0"/>
              </a:spcAft>
            </a:pPr>
            <a:r>
              <a:rPr lang="zh-CN" altLang="en-US" sz="2100">
                <a:solidFill>
                  <a:schemeClr val="tx1">
                    <a:lumMod val="75000"/>
                    <a:lumOff val="25000"/>
                  </a:schemeClr>
                </a:solidFill>
                <a:latin typeface="+mn-ea"/>
                <a:sym typeface="+mn-ea"/>
              </a:rPr>
              <a:t>学科认同是学生学习的动力和基础，也是学生未来职业发展的重要因素。</a:t>
            </a:r>
            <a:endParaRPr lang="zh-CN" altLang="en-US" sz="2100">
              <a:solidFill>
                <a:schemeClr val="tx1">
                  <a:lumMod val="75000"/>
                  <a:lumOff val="25000"/>
                </a:schemeClr>
              </a:solidFill>
              <a:latin typeface="+mn-ea"/>
              <a:sym typeface="+mn-ea"/>
            </a:endParaRPr>
          </a:p>
        </p:txBody>
      </p:sp>
      <p:sp>
        <p:nvSpPr>
          <p:cNvPr id="1049082" name="圆角矩形 5"/>
          <p:cNvSpPr/>
          <p:nvPr>
            <p:custDataLst>
              <p:tags r:id="rId10"/>
            </p:custDataLst>
          </p:nvPr>
        </p:nvSpPr>
        <p:spPr>
          <a:xfrm>
            <a:off x="6224742" y="1549751"/>
            <a:ext cx="2553575" cy="4686846"/>
          </a:xfrm>
          <a:prstGeom prst="roundRect">
            <a:avLst>
              <a:gd name="adj" fmla="val 6621"/>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84" name="圆角矩形 3"/>
          <p:cNvSpPr/>
          <p:nvPr>
            <p:custDataLst>
              <p:tags r:id="rId11"/>
            </p:custDataLst>
          </p:nvPr>
        </p:nvSpPr>
        <p:spPr>
          <a:xfrm>
            <a:off x="6201251" y="1503403"/>
            <a:ext cx="2553575" cy="4686846"/>
          </a:xfrm>
          <a:prstGeom prst="roundRect">
            <a:avLst>
              <a:gd name="adj" fmla="val 6621"/>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86" name="文本框 23"/>
          <p:cNvSpPr txBox="1"/>
          <p:nvPr>
            <p:custDataLst>
              <p:tags r:id="rId12"/>
            </p:custDataLst>
          </p:nvPr>
        </p:nvSpPr>
        <p:spPr>
          <a:xfrm>
            <a:off x="6377754" y="1877360"/>
            <a:ext cx="2199935" cy="308181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Bef>
                <a:spcPct val="0"/>
              </a:spcBef>
              <a:spcAft>
                <a:spcPct val="0"/>
              </a:spcAft>
            </a:pPr>
            <a:r>
              <a:rPr lang="zh-CN" altLang="en-US" sz="2100">
                <a:solidFill>
                  <a:schemeClr val="tx1">
                    <a:lumMod val="75000"/>
                    <a:lumOff val="25000"/>
                  </a:schemeClr>
                </a:solidFill>
                <a:latin typeface="+mn-ea"/>
                <a:sym typeface="+mn-ea"/>
              </a:rPr>
              <a:t>学科认同的形成受到多种因素的影响，包括教师的教学方式、学生的学习经历、社会文化环境等。</a:t>
            </a:r>
            <a:endParaRPr lang="zh-CN" altLang="en-US" sz="2100">
              <a:solidFill>
                <a:schemeClr val="tx1">
                  <a:lumMod val="75000"/>
                  <a:lumOff val="25000"/>
                </a:schemeClr>
              </a:solidFill>
              <a:latin typeface="+mn-ea"/>
              <a:sym typeface="+mn-ea"/>
            </a:endParaRPr>
          </a:p>
        </p:txBody>
      </p:sp>
      <p:sp>
        <p:nvSpPr>
          <p:cNvPr id="1049088" name="圆角矩形 16"/>
          <p:cNvSpPr/>
          <p:nvPr>
            <p:custDataLst>
              <p:tags r:id="rId13"/>
            </p:custDataLst>
          </p:nvPr>
        </p:nvSpPr>
        <p:spPr>
          <a:xfrm>
            <a:off x="6384103" y="5139486"/>
            <a:ext cx="687599" cy="688234"/>
          </a:xfrm>
          <a:prstGeom prst="roundRect">
            <a:avLst>
              <a:gd name="adj" fmla="val 2376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rmAutofit fontScale="79444"/>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r>
              <a:rPr lang="en-US" altLang="zh-CN" sz="3600" b="1">
                <a:latin typeface="+mn-ea"/>
              </a:rPr>
              <a:t>03</a:t>
            </a:r>
            <a:endParaRPr lang="en-US" altLang="zh-CN" sz="3600" b="1">
              <a:latin typeface="+mn-ea"/>
            </a:endParaRPr>
          </a:p>
        </p:txBody>
      </p:sp>
      <p:sp>
        <p:nvSpPr>
          <p:cNvPr id="1049090" name="圆角矩形 12"/>
          <p:cNvSpPr/>
          <p:nvPr>
            <p:custDataLst>
              <p:tags r:id="rId14"/>
            </p:custDataLst>
          </p:nvPr>
        </p:nvSpPr>
        <p:spPr>
          <a:xfrm>
            <a:off x="9024025" y="1549751"/>
            <a:ext cx="2553575" cy="4686846"/>
          </a:xfrm>
          <a:prstGeom prst="roundRect">
            <a:avLst>
              <a:gd name="adj" fmla="val 6621"/>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92" name="圆角矩形 13"/>
          <p:cNvSpPr/>
          <p:nvPr>
            <p:custDataLst>
              <p:tags r:id="rId15"/>
            </p:custDataLst>
          </p:nvPr>
        </p:nvSpPr>
        <p:spPr>
          <a:xfrm>
            <a:off x="8994819" y="1503403"/>
            <a:ext cx="2553575" cy="4686846"/>
          </a:xfrm>
          <a:prstGeom prst="roundRect">
            <a:avLst>
              <a:gd name="adj" fmla="val 6621"/>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94" name="圆角矩形 15"/>
          <p:cNvSpPr/>
          <p:nvPr>
            <p:custDataLst>
              <p:tags r:id="rId16"/>
            </p:custDataLst>
          </p:nvPr>
        </p:nvSpPr>
        <p:spPr>
          <a:xfrm>
            <a:off x="9227828" y="5144565"/>
            <a:ext cx="687599" cy="688234"/>
          </a:xfrm>
          <a:prstGeom prst="roundRect">
            <a:avLst>
              <a:gd name="adj" fmla="val 23765"/>
            </a:avLst>
          </a:prstGeom>
          <a:solidFill>
            <a:srgbClr val="A6A6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rmAutofit fontScale="79444"/>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r>
              <a:rPr lang="en-US" altLang="zh-CN" sz="3600" b="1">
                <a:latin typeface="+mn-ea"/>
              </a:rPr>
              <a:t>04</a:t>
            </a:r>
            <a:endParaRPr lang="en-US" altLang="zh-CN" sz="3600" b="1">
              <a:latin typeface="+mn-ea"/>
            </a:endParaRPr>
          </a:p>
        </p:txBody>
      </p:sp>
      <p:sp>
        <p:nvSpPr>
          <p:cNvPr id="1049096" name="文本框 32"/>
          <p:cNvSpPr txBox="1"/>
          <p:nvPr>
            <p:custDataLst>
              <p:tags r:id="rId17"/>
            </p:custDataLst>
          </p:nvPr>
        </p:nvSpPr>
        <p:spPr>
          <a:xfrm>
            <a:off x="9172592" y="1882440"/>
            <a:ext cx="2198665" cy="3081814"/>
          </a:xfrm>
          <a:prstGeom prst="rect">
            <a:avLst/>
          </a:prstGeom>
          <a:noFill/>
        </p:spPr>
        <p:txBody>
          <a:bodyPr wrap="square" rtlCol="0" anchor="t" anchorCtr="0">
            <a:normAutofit fontScale="94348"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Bef>
                <a:spcPct val="0"/>
              </a:spcBef>
              <a:spcAft>
                <a:spcPct val="0"/>
              </a:spcAft>
            </a:pPr>
            <a:r>
              <a:rPr lang="zh-CN" altLang="en-US" sz="2300">
                <a:solidFill>
                  <a:schemeClr val="tx1">
                    <a:lumMod val="75000"/>
                    <a:lumOff val="25000"/>
                  </a:schemeClr>
                </a:solidFill>
                <a:latin typeface="+mn-ea"/>
                <a:sym typeface="+mn-ea"/>
              </a:rPr>
              <a:t>学科认同的培养需要教师在教学过程中注重培养学生的兴趣、自信心和成就感，以及引导学生了解学科的知识体系和价值取向。</a:t>
            </a:r>
            <a:endParaRPr lang="zh-CN" altLang="en-US" sz="2300">
              <a:solidFill>
                <a:schemeClr val="tx1">
                  <a:lumMod val="75000"/>
                  <a:lumOff val="2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142" name="标题 2"/>
          <p:cNvSpPr>
            <a:spLocks noGrp="1"/>
          </p:cNvSpPr>
          <p:nvPr>
            <p:ph type="title" idx="1"/>
          </p:nvPr>
        </p:nvSpPr>
        <p:spPr/>
        <p:txBody>
          <a:bodyPr/>
          <a:lstStyle/>
          <a:p>
            <a:r>
              <a:rPr lang="zh-CN" altLang="en-US"/>
              <a:t>学科兴趣的定义</a:t>
            </a:r>
            <a:endParaRPr lang="zh-CN" altLang="en-US"/>
          </a:p>
        </p:txBody>
      </p:sp>
      <p:sp>
        <p:nvSpPr>
          <p:cNvPr id="1049144" name="矩形 3"/>
          <p:cNvSpPr/>
          <p:nvPr>
            <p:custDataLst>
              <p:tags r:id="rId2"/>
            </p:custDataLst>
          </p:nvPr>
        </p:nvSpPr>
        <p:spPr>
          <a:xfrm>
            <a:off x="1611886" y="1490400"/>
            <a:ext cx="9490524" cy="104345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46" name="矩形 13"/>
          <p:cNvSpPr/>
          <p:nvPr>
            <p:custDataLst>
              <p:tags r:id="rId3"/>
            </p:custDataLst>
          </p:nvPr>
        </p:nvSpPr>
        <p:spPr>
          <a:xfrm>
            <a:off x="1083650" y="1490400"/>
            <a:ext cx="257380" cy="104345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48" name="文本框 4"/>
          <p:cNvSpPr txBox="1"/>
          <p:nvPr>
            <p:custDataLst>
              <p:tags r:id="rId4"/>
            </p:custDataLst>
          </p:nvPr>
        </p:nvSpPr>
        <p:spPr>
          <a:xfrm>
            <a:off x="1883622" y="1580556"/>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学科兴趣是指学生对某一学科的学习兴趣和热情。</a:t>
            </a:r>
            <a:endParaRPr lang="zh-CN" altLang="en-US" sz="2000" spc="150">
              <a:solidFill>
                <a:schemeClr val="tx1">
                  <a:lumMod val="85000"/>
                  <a:lumOff val="15000"/>
                </a:schemeClr>
              </a:solidFill>
              <a:latin typeface="+mn-ea"/>
              <a:sym typeface="+mn-ea"/>
            </a:endParaRPr>
          </a:p>
        </p:txBody>
      </p:sp>
      <p:sp>
        <p:nvSpPr>
          <p:cNvPr id="1049150" name="矩形 39"/>
          <p:cNvSpPr/>
          <p:nvPr>
            <p:custDataLst>
              <p:tags r:id="rId5"/>
            </p:custDataLst>
          </p:nvPr>
        </p:nvSpPr>
        <p:spPr>
          <a:xfrm>
            <a:off x="1611886" y="2729087"/>
            <a:ext cx="9490524" cy="104345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52" name="矩形 5"/>
          <p:cNvSpPr/>
          <p:nvPr>
            <p:custDataLst>
              <p:tags r:id="rId6"/>
            </p:custDataLst>
          </p:nvPr>
        </p:nvSpPr>
        <p:spPr>
          <a:xfrm>
            <a:off x="1083650" y="2729087"/>
            <a:ext cx="257380" cy="104345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54" name="文本框 41"/>
          <p:cNvSpPr txBox="1"/>
          <p:nvPr>
            <p:custDataLst>
              <p:tags r:id="rId7"/>
            </p:custDataLst>
          </p:nvPr>
        </p:nvSpPr>
        <p:spPr>
          <a:xfrm>
            <a:off x="1883622" y="2819243"/>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学科兴趣可以激发学生的学习动力，提高学习效果。</a:t>
            </a:r>
            <a:endParaRPr lang="zh-CN" altLang="en-US" sz="2000" spc="150">
              <a:solidFill>
                <a:schemeClr val="tx1">
                  <a:lumMod val="85000"/>
                  <a:lumOff val="15000"/>
                </a:schemeClr>
              </a:solidFill>
              <a:latin typeface="+mn-ea"/>
              <a:sym typeface="+mn-ea"/>
            </a:endParaRPr>
          </a:p>
        </p:txBody>
      </p:sp>
      <p:sp>
        <p:nvSpPr>
          <p:cNvPr id="1049156" name="矩形 12"/>
          <p:cNvSpPr/>
          <p:nvPr>
            <p:custDataLst>
              <p:tags r:id="rId8"/>
            </p:custDataLst>
          </p:nvPr>
        </p:nvSpPr>
        <p:spPr>
          <a:xfrm>
            <a:off x="1611886" y="3967774"/>
            <a:ext cx="9490524" cy="104345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58" name="矩形 17"/>
          <p:cNvSpPr/>
          <p:nvPr>
            <p:custDataLst>
              <p:tags r:id="rId9"/>
            </p:custDataLst>
          </p:nvPr>
        </p:nvSpPr>
        <p:spPr>
          <a:xfrm>
            <a:off x="1083650" y="3967774"/>
            <a:ext cx="257380" cy="104345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60" name="文本框 19"/>
          <p:cNvSpPr txBox="1"/>
          <p:nvPr>
            <p:custDataLst>
              <p:tags r:id="rId10"/>
            </p:custDataLst>
          </p:nvPr>
        </p:nvSpPr>
        <p:spPr>
          <a:xfrm>
            <a:off x="1883622" y="4057930"/>
            <a:ext cx="9080762" cy="863197"/>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学科兴趣的培养需要教师在教学过程中注重教学方法和手段的创新，提高学生的学习兴趣。</a:t>
            </a:r>
            <a:endParaRPr lang="zh-CN" altLang="en-US" sz="2000" spc="150">
              <a:solidFill>
                <a:schemeClr val="tx1">
                  <a:lumMod val="85000"/>
                  <a:lumOff val="15000"/>
                </a:schemeClr>
              </a:solidFill>
              <a:latin typeface="+mn-ea"/>
              <a:sym typeface="+mn-ea"/>
            </a:endParaRPr>
          </a:p>
        </p:txBody>
      </p:sp>
      <p:sp>
        <p:nvSpPr>
          <p:cNvPr id="1049162" name="矩形 49"/>
          <p:cNvSpPr/>
          <p:nvPr>
            <p:custDataLst>
              <p:tags r:id="rId11"/>
            </p:custDataLst>
          </p:nvPr>
        </p:nvSpPr>
        <p:spPr>
          <a:xfrm>
            <a:off x="1611886" y="5205827"/>
            <a:ext cx="9490524" cy="104345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64" name="矩形 26"/>
          <p:cNvSpPr/>
          <p:nvPr>
            <p:custDataLst>
              <p:tags r:id="rId12"/>
            </p:custDataLst>
          </p:nvPr>
        </p:nvSpPr>
        <p:spPr>
          <a:xfrm>
            <a:off x="1083650" y="5205827"/>
            <a:ext cx="257380" cy="104345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66" name="文本框 27"/>
          <p:cNvSpPr txBox="1"/>
          <p:nvPr>
            <p:custDataLst>
              <p:tags r:id="rId13"/>
            </p:custDataLst>
          </p:nvPr>
        </p:nvSpPr>
        <p:spPr>
          <a:xfrm>
            <a:off x="1883622" y="5295982"/>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学科兴趣的培养还需要学生自身具备良好的学习习惯和自主学习能力。</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212" name="标题 2"/>
          <p:cNvSpPr>
            <a:spLocks noGrp="1"/>
          </p:cNvSpPr>
          <p:nvPr>
            <p:ph type="title" idx="1"/>
          </p:nvPr>
        </p:nvSpPr>
        <p:spPr/>
        <p:txBody>
          <a:bodyPr/>
          <a:lstStyle/>
          <a:p>
            <a:r>
              <a:rPr lang="zh-CN" altLang="en-US"/>
              <a:t>学科认同与学科兴趣的关联</a:t>
            </a:r>
            <a:endParaRPr lang="zh-CN" altLang="en-US"/>
          </a:p>
        </p:txBody>
      </p:sp>
      <p:sp>
        <p:nvSpPr>
          <p:cNvPr id="1049214" name="矩形 38"/>
          <p:cNvSpPr/>
          <p:nvPr>
            <p:custDataLst>
              <p:tags r:id="rId2"/>
            </p:custDataLst>
          </p:nvPr>
        </p:nvSpPr>
        <p:spPr>
          <a:xfrm rot="204112">
            <a:off x="1527310" y="1490400"/>
            <a:ext cx="4049330" cy="2113566"/>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16" name="矩形 39"/>
          <p:cNvSpPr/>
          <p:nvPr>
            <p:custDataLst>
              <p:tags r:id="rId3"/>
            </p:custDataLst>
          </p:nvPr>
        </p:nvSpPr>
        <p:spPr>
          <a:xfrm>
            <a:off x="1531989" y="1491068"/>
            <a:ext cx="4049330" cy="21135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18" name="TextBox 2"/>
          <p:cNvSpPr txBox="1"/>
          <p:nvPr>
            <p:custDataLst>
              <p:tags r:id="rId4"/>
            </p:custDataLst>
          </p:nvPr>
        </p:nvSpPr>
        <p:spPr>
          <a:xfrm>
            <a:off x="1766607" y="1656170"/>
            <a:ext cx="3597474" cy="1745263"/>
          </a:xfrm>
          <a:prstGeom prst="rect">
            <a:avLst/>
          </a:prstGeom>
          <a:noFill/>
        </p:spPr>
        <p:txBody>
          <a:bodyPr wrap="square" bIns="4699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0"/>
              </a:spcBef>
              <a:spcAft>
                <a:spcPct val="0"/>
              </a:spcAft>
              <a:buClrTx/>
              <a:buSzTx/>
              <a:buFontTx/>
            </a:pPr>
            <a:r>
              <a:rPr lang="zh-CN" altLang="en-US" b="1" spc="150">
                <a:solidFill>
                  <a:srgbClr val="FFFFFF"/>
                </a:solidFill>
                <a:latin typeface="+mj-ea"/>
                <a:ea typeface="+mj-ea"/>
                <a:cs typeface="微软雅黑" panose="020b0503020204020204" charset="-122"/>
                <a:sym typeface="+mn-lt"/>
              </a:rPr>
              <a:t>学科认同是学科兴趣的基础，只有认同一门学科，才会对其产生兴趣。</a:t>
            </a:r>
            <a:endParaRPr lang="zh-CN" altLang="en-US" b="1" spc="150">
              <a:solidFill>
                <a:srgbClr val="FFFFFF"/>
              </a:solidFill>
              <a:latin typeface="+mj-ea"/>
              <a:ea typeface="+mj-ea"/>
              <a:cs typeface="微软雅黑" panose="020b0503020204020204" charset="-122"/>
              <a:sym typeface="+mn-lt"/>
            </a:endParaRPr>
          </a:p>
        </p:txBody>
      </p:sp>
      <p:sp>
        <p:nvSpPr>
          <p:cNvPr id="1049220" name="矩形 100"/>
          <p:cNvSpPr/>
          <p:nvPr>
            <p:custDataLst>
              <p:tags r:id="rId5"/>
            </p:custDataLst>
          </p:nvPr>
        </p:nvSpPr>
        <p:spPr>
          <a:xfrm rot="204112">
            <a:off x="6604012" y="1490400"/>
            <a:ext cx="4049330" cy="2113566"/>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22" name="矩形 101"/>
          <p:cNvSpPr/>
          <p:nvPr>
            <p:custDataLst>
              <p:tags r:id="rId6"/>
            </p:custDataLst>
          </p:nvPr>
        </p:nvSpPr>
        <p:spPr>
          <a:xfrm>
            <a:off x="6609360" y="1491068"/>
            <a:ext cx="4049330" cy="2113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24" name="TextBox 2"/>
          <p:cNvSpPr txBox="1"/>
          <p:nvPr>
            <p:custDataLst>
              <p:tags r:id="rId7"/>
            </p:custDataLst>
          </p:nvPr>
        </p:nvSpPr>
        <p:spPr>
          <a:xfrm>
            <a:off x="6844646" y="1656170"/>
            <a:ext cx="3597474" cy="1745263"/>
          </a:xfrm>
          <a:prstGeom prst="rect">
            <a:avLst/>
          </a:prstGeom>
          <a:noFill/>
        </p:spPr>
        <p:txBody>
          <a:bodyPr wrap="square" bIns="4699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0"/>
              </a:spcBef>
              <a:spcAft>
                <a:spcPct val="0"/>
              </a:spcAft>
              <a:buClrTx/>
              <a:buSzTx/>
              <a:buFontTx/>
            </a:pPr>
            <a:r>
              <a:rPr lang="zh-CN" altLang="en-US" b="1" spc="150">
                <a:solidFill>
                  <a:srgbClr val="FFFFFF"/>
                </a:solidFill>
                <a:latin typeface="+mj-ea"/>
                <a:ea typeface="+mj-ea"/>
                <a:cs typeface="微软雅黑" panose="020b0503020204020204" charset="-122"/>
                <a:sym typeface="+mn-lt"/>
              </a:rPr>
              <a:t>学科兴趣是学科认同的体现，只有对一门学科感兴趣，才会认同它的价值和意义。</a:t>
            </a:r>
            <a:endParaRPr lang="zh-CN" altLang="en-US" b="1" spc="150">
              <a:solidFill>
                <a:srgbClr val="FFFFFF"/>
              </a:solidFill>
              <a:latin typeface="+mj-ea"/>
              <a:ea typeface="+mj-ea"/>
              <a:cs typeface="微软雅黑" panose="020b0503020204020204" charset="-122"/>
              <a:sym typeface="+mn-lt"/>
            </a:endParaRPr>
          </a:p>
        </p:txBody>
      </p:sp>
      <p:sp>
        <p:nvSpPr>
          <p:cNvPr id="1049226" name="矩形 122"/>
          <p:cNvSpPr/>
          <p:nvPr>
            <p:custDataLst>
              <p:tags r:id="rId8"/>
            </p:custDataLst>
          </p:nvPr>
        </p:nvSpPr>
        <p:spPr>
          <a:xfrm rot="204112">
            <a:off x="1527310" y="4135365"/>
            <a:ext cx="4049330" cy="2113566"/>
          </a:xfrm>
          <a:prstGeom prst="rect">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28" name="矩形 123"/>
          <p:cNvSpPr/>
          <p:nvPr>
            <p:custDataLst>
              <p:tags r:id="rId9"/>
            </p:custDataLst>
          </p:nvPr>
        </p:nvSpPr>
        <p:spPr>
          <a:xfrm>
            <a:off x="1531989" y="4136034"/>
            <a:ext cx="4049330" cy="21135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30" name="TextBox 2"/>
          <p:cNvSpPr txBox="1"/>
          <p:nvPr>
            <p:custDataLst>
              <p:tags r:id="rId10"/>
            </p:custDataLst>
          </p:nvPr>
        </p:nvSpPr>
        <p:spPr>
          <a:xfrm>
            <a:off x="1765938" y="4301135"/>
            <a:ext cx="3597474" cy="1745263"/>
          </a:xfrm>
          <a:prstGeom prst="rect">
            <a:avLst/>
          </a:prstGeom>
          <a:noFill/>
        </p:spPr>
        <p:txBody>
          <a:bodyPr wrap="square" bIns="4699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0"/>
              </a:spcBef>
              <a:spcAft>
                <a:spcPct val="0"/>
              </a:spcAft>
              <a:buClrTx/>
              <a:buSzTx/>
              <a:buFontTx/>
            </a:pPr>
            <a:r>
              <a:rPr lang="zh-CN" altLang="en-US" b="1" spc="150">
                <a:solidFill>
                  <a:srgbClr val="FFFFFF"/>
                </a:solidFill>
                <a:latin typeface="+mj-ea"/>
                <a:ea typeface="+mj-ea"/>
                <a:cs typeface="微软雅黑" panose="020b0503020204020204" charset="-122"/>
                <a:sym typeface="+mn-lt"/>
              </a:rPr>
              <a:t>学科认同与学科兴趣相互促进，学科认同可以激发学科兴趣，学科兴趣也可以增强学科认同。</a:t>
            </a:r>
            <a:endParaRPr lang="zh-CN" altLang="en-US" b="1" spc="150">
              <a:solidFill>
                <a:srgbClr val="FFFFFF"/>
              </a:solidFill>
              <a:latin typeface="+mj-ea"/>
              <a:ea typeface="+mj-ea"/>
              <a:cs typeface="微软雅黑" panose="020b0503020204020204" charset="-122"/>
              <a:sym typeface="+mn-lt"/>
            </a:endParaRPr>
          </a:p>
        </p:txBody>
      </p:sp>
      <p:sp>
        <p:nvSpPr>
          <p:cNvPr id="1049232" name="矩形 89"/>
          <p:cNvSpPr/>
          <p:nvPr>
            <p:custDataLst>
              <p:tags r:id="rId11"/>
            </p:custDataLst>
          </p:nvPr>
        </p:nvSpPr>
        <p:spPr>
          <a:xfrm rot="204112">
            <a:off x="6604012" y="4135365"/>
            <a:ext cx="4049330" cy="2113566"/>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34" name="矩形 90"/>
          <p:cNvSpPr/>
          <p:nvPr>
            <p:custDataLst>
              <p:tags r:id="rId12"/>
            </p:custDataLst>
          </p:nvPr>
        </p:nvSpPr>
        <p:spPr>
          <a:xfrm>
            <a:off x="6609360" y="4136034"/>
            <a:ext cx="4049330" cy="21135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36" name="TextBox 2"/>
          <p:cNvSpPr txBox="1"/>
          <p:nvPr>
            <p:custDataLst>
              <p:tags r:id="rId13"/>
            </p:custDataLst>
          </p:nvPr>
        </p:nvSpPr>
        <p:spPr>
          <a:xfrm>
            <a:off x="6843309" y="4301135"/>
            <a:ext cx="3597474" cy="1745263"/>
          </a:xfrm>
          <a:prstGeom prst="rect">
            <a:avLst/>
          </a:prstGeom>
          <a:noFill/>
        </p:spPr>
        <p:txBody>
          <a:bodyPr wrap="square" bIns="46990" rtlCol="0" anchor="ctr" anchorCtr="0">
            <a:normAutofit fontScale="49091"/>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0"/>
              </a:spcBef>
              <a:spcAft>
                <a:spcPct val="0"/>
              </a:spcAft>
              <a:buClrTx/>
              <a:buSzTx/>
              <a:buFontTx/>
            </a:pPr>
            <a:r>
              <a:rPr lang="zh-CN" altLang="en-US" sz="4400" b="1" spc="150">
                <a:solidFill>
                  <a:srgbClr val="FFFFFF"/>
                </a:solidFill>
                <a:latin typeface="+mj-ea"/>
                <a:ea typeface="+mj-ea"/>
                <a:cs typeface="微软雅黑" panose="020b0503020204020204" charset="-122"/>
                <a:sym typeface="+mn-lt"/>
              </a:rPr>
              <a:t>学科认同与学科兴趣共同影响学生的学习动机和学习效果，只有认同并感兴趣，才能更好地学习和掌握知识。</a:t>
            </a:r>
            <a:endParaRPr lang="zh-CN" altLang="en-US" sz="4400" b="1" spc="150">
              <a:solidFill>
                <a:srgbClr val="FFFFFF"/>
              </a:solidFill>
              <a:latin typeface="+mj-ea"/>
              <a:ea typeface="+mj-ea"/>
              <a:cs typeface="微软雅黑" panose="020b0503020204020204" charset="-122"/>
              <a:sym typeface="+mn-lt"/>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282" name="文本占位符 3"/>
          <p:cNvSpPr>
            <a:spLocks noGrp="1"/>
          </p:cNvSpPr>
          <p:nvPr>
            <p:ph type="body" idx="2"/>
            <p:custDataLst>
              <p:tags r:id="rId2"/>
            </p:custDataLst>
          </p:nvPr>
        </p:nvSpPr>
        <p:spPr/>
        <p:txBody>
          <a:bodyPr/>
          <a:lstStyle/>
          <a:p>
            <a:r>
              <a:rPr lang="zh-CN" altLang="en-US"/>
              <a:t>第 三 章</a:t>
            </a:r>
            <a:endParaRPr lang="zh-CN" altLang="en-US"/>
          </a:p>
        </p:txBody>
      </p:sp>
      <p:sp>
        <p:nvSpPr>
          <p:cNvPr id="1049284" name="标题 4"/>
          <p:cNvSpPr>
            <a:spLocks noGrp="1"/>
          </p:cNvSpPr>
          <p:nvPr>
            <p:ph type="title" idx="1"/>
            <p:custDataLst>
              <p:tags r:id="rId3"/>
            </p:custDataLst>
          </p:nvPr>
        </p:nvSpPr>
        <p:spPr/>
        <p:txBody>
          <a:bodyPr/>
          <a:lstStyle/>
          <a:p>
            <a:r>
              <a:rPr lang="zh-CN" altLang="en-US"/>
              <a:t>学科认同在教育教学中的重要性</a:t>
            </a:r>
            <a:endParaRPr lang="zh-CN" altLang="en-US"/>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338" name="标题 2"/>
          <p:cNvSpPr>
            <a:spLocks noGrp="1"/>
          </p:cNvSpPr>
          <p:nvPr>
            <p:ph type="title" idx="1"/>
          </p:nvPr>
        </p:nvSpPr>
        <p:spPr/>
        <p:txBody>
          <a:bodyPr/>
          <a:lstStyle/>
          <a:p>
            <a:r>
              <a:rPr lang="zh-CN" altLang="en-US"/>
              <a:t>提高学习动力和积极性</a:t>
            </a:r>
            <a:endParaRPr lang="zh-CN" altLang="en-US"/>
          </a:p>
        </p:txBody>
      </p:sp>
      <p:sp>
        <p:nvSpPr>
          <p:cNvPr id="1049340"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342"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344"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346"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348"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29"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0"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352"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354"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1"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6"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3"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8"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360"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362"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7"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4"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9"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6"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41"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8"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0"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2"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4"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6"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学科认同有助于激发学生的学习兴趣和热情</a:t>
            </a:r>
            <a:endParaRPr lang="zh-CN" altLang="en-US" sz="1200" spc="150">
              <a:solidFill>
                <a:schemeClr val="tx1">
                  <a:lumMod val="65000"/>
                  <a:lumOff val="35000"/>
                </a:schemeClr>
              </a:solidFill>
              <a:latin typeface="+mn-ea"/>
              <a:sym typeface="+mn-ea"/>
            </a:endParaRPr>
          </a:p>
        </p:txBody>
      </p:sp>
      <p:sp>
        <p:nvSpPr>
          <p:cNvPr id="1049378"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学科认同可以促进学生全面发展和个性发展</a:t>
            </a:r>
            <a:endParaRPr lang="zh-CN" altLang="en-US" sz="1200" spc="150">
              <a:solidFill>
                <a:schemeClr val="tx1">
                  <a:lumMod val="65000"/>
                  <a:lumOff val="35000"/>
                </a:schemeClr>
              </a:solidFill>
              <a:latin typeface="+mn-ea"/>
              <a:sym typeface="+mn-ea"/>
            </a:endParaRPr>
          </a:p>
        </p:txBody>
      </p:sp>
      <p:sp>
        <p:nvSpPr>
          <p:cNvPr id="1049380"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学科认同有助于培养学生的创新精神和实践能力</a:t>
            </a:r>
            <a:endParaRPr lang="zh-CN" altLang="en-US" sz="1200" spc="150">
              <a:solidFill>
                <a:schemeClr val="tx1">
                  <a:lumMod val="65000"/>
                  <a:lumOff val="35000"/>
                </a:schemeClr>
              </a:solidFill>
              <a:latin typeface="+mn-ea"/>
              <a:sym typeface="+mn-ea"/>
            </a:endParaRPr>
          </a:p>
        </p:txBody>
      </p:sp>
      <p:sp>
        <p:nvSpPr>
          <p:cNvPr id="1049382"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学科认同可以增强学生的学习动力和自信心</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428" name="标题 2"/>
          <p:cNvSpPr>
            <a:spLocks noGrp="1"/>
          </p:cNvSpPr>
          <p:nvPr>
            <p:ph type="title" idx="1"/>
          </p:nvPr>
        </p:nvSpPr>
        <p:spPr/>
        <p:txBody>
          <a:bodyPr/>
          <a:lstStyle/>
          <a:p>
            <a:r>
              <a:rPr lang="zh-CN" altLang="en-US"/>
              <a:t>增强学科素养和综合能力</a:t>
            </a:r>
            <a:endParaRPr lang="zh-CN" altLang="en-US"/>
          </a:p>
        </p:txBody>
      </p:sp>
      <p:sp>
        <p:nvSpPr>
          <p:cNvPr id="1049430" name="对角圆角矩形 15"/>
          <p:cNvSpPr/>
          <p:nvPr>
            <p:custDataLst>
              <p:tags r:id="rId2"/>
            </p:custDataLst>
          </p:nvPr>
        </p:nvSpPr>
        <p:spPr>
          <a:xfrm>
            <a:off x="1499579" y="419381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32" name="对角圆角矩形 16"/>
          <p:cNvSpPr/>
          <p:nvPr>
            <p:custDataLst>
              <p:tags r:id="rId3"/>
            </p:custDataLst>
          </p:nvPr>
        </p:nvSpPr>
        <p:spPr>
          <a:xfrm>
            <a:off x="1499579" y="4053195"/>
            <a:ext cx="559136" cy="5335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34" name="直角三角形 17"/>
          <p:cNvSpPr/>
          <p:nvPr>
            <p:custDataLst>
              <p:tags r:id="rId4"/>
            </p:custDataLst>
          </p:nvPr>
        </p:nvSpPr>
        <p:spPr>
          <a:xfrm>
            <a:off x="2058840" y="4053840"/>
            <a:ext cx="84243" cy="140404"/>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36" name="文本框 27"/>
          <p:cNvSpPr txBox="1"/>
          <p:nvPr>
            <p:custDataLst>
              <p:tags r:id="rId5"/>
            </p:custDataLst>
          </p:nvPr>
        </p:nvSpPr>
        <p:spPr>
          <a:xfrm>
            <a:off x="2094963" y="420478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学科认同能激发学生的学习兴趣和动力</a:t>
            </a:r>
            <a:endParaRPr lang="en-US" altLang="zh-CN">
              <a:solidFill>
                <a:schemeClr val="dk1">
                  <a:lumMod val="80000"/>
                  <a:lumOff val="20000"/>
                </a:schemeClr>
              </a:solidFill>
              <a:latin typeface="+mn-ea"/>
              <a:sym typeface="+mn-ea"/>
            </a:endParaRPr>
          </a:p>
        </p:txBody>
      </p:sp>
      <p:sp>
        <p:nvSpPr>
          <p:cNvPr id="1049438" name="对角圆角矩形 52"/>
          <p:cNvSpPr/>
          <p:nvPr>
            <p:custDataLst>
              <p:tags r:id="rId6"/>
            </p:custDataLst>
          </p:nvPr>
        </p:nvSpPr>
        <p:spPr>
          <a:xfrm>
            <a:off x="1499579" y="1631667"/>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40" name="对角圆角矩形 53"/>
          <p:cNvSpPr/>
          <p:nvPr>
            <p:custDataLst>
              <p:tags r:id="rId7"/>
            </p:custDataLst>
          </p:nvPr>
        </p:nvSpPr>
        <p:spPr>
          <a:xfrm>
            <a:off x="1499579" y="1490400"/>
            <a:ext cx="559136" cy="5335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42" name="直角三角形 54"/>
          <p:cNvSpPr/>
          <p:nvPr>
            <p:custDataLst>
              <p:tags r:id="rId8"/>
            </p:custDataLst>
          </p:nvPr>
        </p:nvSpPr>
        <p:spPr>
          <a:xfrm>
            <a:off x="2058840" y="1491045"/>
            <a:ext cx="84243" cy="14040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44" name="文本框 56"/>
          <p:cNvSpPr txBox="1"/>
          <p:nvPr>
            <p:custDataLst>
              <p:tags r:id="rId9"/>
            </p:custDataLst>
          </p:nvPr>
        </p:nvSpPr>
        <p:spPr>
          <a:xfrm>
            <a:off x="2094963" y="163489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学科认同是提高学生学科素养的基础</a:t>
            </a:r>
            <a:endParaRPr lang="zh-CN" altLang="en-US">
              <a:solidFill>
                <a:schemeClr val="dk1">
                  <a:lumMod val="80000"/>
                  <a:lumOff val="20000"/>
                </a:schemeClr>
              </a:solidFill>
              <a:latin typeface="+mn-ea"/>
              <a:sym typeface="+mn-ea"/>
            </a:endParaRPr>
          </a:p>
        </p:txBody>
      </p:sp>
      <p:sp>
        <p:nvSpPr>
          <p:cNvPr id="1049446" name="对角圆角矩形 5"/>
          <p:cNvSpPr/>
          <p:nvPr>
            <p:custDataLst>
              <p:tags r:id="rId10"/>
            </p:custDataLst>
          </p:nvPr>
        </p:nvSpPr>
        <p:spPr>
          <a:xfrm>
            <a:off x="1499579" y="2912742"/>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48" name="对角圆角矩形 6"/>
          <p:cNvSpPr/>
          <p:nvPr>
            <p:custDataLst>
              <p:tags r:id="rId11"/>
            </p:custDataLst>
          </p:nvPr>
        </p:nvSpPr>
        <p:spPr>
          <a:xfrm>
            <a:off x="1499579" y="2771475"/>
            <a:ext cx="559136" cy="5335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50" name="直角三角形 7"/>
          <p:cNvSpPr/>
          <p:nvPr>
            <p:custDataLst>
              <p:tags r:id="rId12"/>
            </p:custDataLst>
          </p:nvPr>
        </p:nvSpPr>
        <p:spPr>
          <a:xfrm>
            <a:off x="2058840" y="2772765"/>
            <a:ext cx="84243" cy="14040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52" name="文本框 8"/>
          <p:cNvSpPr txBox="1"/>
          <p:nvPr>
            <p:custDataLst>
              <p:tags r:id="rId13"/>
            </p:custDataLst>
          </p:nvPr>
        </p:nvSpPr>
        <p:spPr>
          <a:xfrm>
            <a:off x="2094963" y="292370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学科认同有助于学生更好地理解和掌握学科知识</a:t>
            </a:r>
            <a:endParaRPr lang="zh-CN" altLang="en-US">
              <a:solidFill>
                <a:schemeClr val="dk1">
                  <a:lumMod val="80000"/>
                  <a:lumOff val="20000"/>
                </a:schemeClr>
              </a:solidFill>
              <a:latin typeface="+mn-ea"/>
              <a:sym typeface="+mn-ea"/>
            </a:endParaRPr>
          </a:p>
        </p:txBody>
      </p:sp>
      <p:sp>
        <p:nvSpPr>
          <p:cNvPr id="1049454" name="对角圆角矩形 9"/>
          <p:cNvSpPr/>
          <p:nvPr>
            <p:custDataLst>
              <p:tags r:id="rId14"/>
            </p:custDataLst>
          </p:nvPr>
        </p:nvSpPr>
        <p:spPr>
          <a:xfrm>
            <a:off x="1499579" y="547553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56" name="对角圆角矩形 10"/>
          <p:cNvSpPr/>
          <p:nvPr>
            <p:custDataLst>
              <p:tags r:id="rId15"/>
            </p:custDataLst>
          </p:nvPr>
        </p:nvSpPr>
        <p:spPr>
          <a:xfrm>
            <a:off x="1499579" y="5334270"/>
            <a:ext cx="559136" cy="5335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58" name="直角三角形 11"/>
          <p:cNvSpPr/>
          <p:nvPr>
            <p:custDataLst>
              <p:tags r:id="rId16"/>
            </p:custDataLst>
          </p:nvPr>
        </p:nvSpPr>
        <p:spPr>
          <a:xfrm>
            <a:off x="2058840" y="5334915"/>
            <a:ext cx="84243" cy="14040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latin typeface="+mn-ea"/>
            </a:endParaRPr>
          </a:p>
        </p:txBody>
      </p:sp>
      <p:sp>
        <p:nvSpPr>
          <p:cNvPr id="1049460" name="文本框 12"/>
          <p:cNvSpPr txBox="1"/>
          <p:nvPr>
            <p:custDataLst>
              <p:tags r:id="rId17"/>
            </p:custDataLst>
          </p:nvPr>
        </p:nvSpPr>
        <p:spPr>
          <a:xfrm>
            <a:off x="2094963" y="548585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学科认同有助于培养学生的创新精神和实践能力</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506" name="标题 2"/>
          <p:cNvSpPr>
            <a:spLocks noGrp="1"/>
          </p:cNvSpPr>
          <p:nvPr>
            <p:ph type="title" idx="1"/>
          </p:nvPr>
        </p:nvSpPr>
        <p:spPr/>
        <p:txBody>
          <a:bodyPr/>
          <a:lstStyle/>
          <a:p>
            <a:r>
              <a:rPr lang="zh-CN" altLang="en-US"/>
              <a:t>培养终身学习和发展的意识</a:t>
            </a:r>
            <a:endParaRPr lang="zh-CN" altLang="en-US"/>
          </a:p>
        </p:txBody>
      </p:sp>
      <p:sp>
        <p:nvSpPr>
          <p:cNvPr id="1049508" name="弧形 58"/>
          <p:cNvSpPr/>
          <p:nvPr>
            <p:custDataLst>
              <p:tags r:id="rId2"/>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a:p>
        </p:txBody>
      </p:sp>
      <p:sp>
        <p:nvSpPr>
          <p:cNvPr id="1049510" name="弧形 57"/>
          <p:cNvSpPr/>
          <p:nvPr>
            <p:custDataLst>
              <p:tags r:id="rId3"/>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微软雅黑"/>
                <a:ea typeface="+mn-ea"/>
                <a:cs typeface="+mn-cs"/>
              </a:defRPr>
            </a:lvl1pPr>
            <a:lvl2pPr marL="457200" algn="l" defTabSz="914400" rtl="0" eaLnBrk="1" latinLnBrk="0" hangingPunct="1">
              <a:defRPr sz="1800" kern="1200">
                <a:solidFill>
                  <a:srgbClr val="000000"/>
                </a:solidFill>
                <a:latin typeface="微软雅黑"/>
                <a:ea typeface="+mn-ea"/>
                <a:cs typeface="+mn-cs"/>
              </a:defRPr>
            </a:lvl2pPr>
            <a:lvl3pPr marL="914400" algn="l" defTabSz="914400" rtl="0" eaLnBrk="1" latinLnBrk="0" hangingPunct="1">
              <a:defRPr sz="1800" kern="1200">
                <a:solidFill>
                  <a:srgbClr val="000000"/>
                </a:solidFill>
                <a:latin typeface="微软雅黑"/>
                <a:ea typeface="+mn-ea"/>
                <a:cs typeface="+mn-cs"/>
              </a:defRPr>
            </a:lvl3pPr>
            <a:lvl4pPr marL="1371600" algn="l" defTabSz="914400" rtl="0" eaLnBrk="1" latinLnBrk="0" hangingPunct="1">
              <a:defRPr sz="1800" kern="1200">
                <a:solidFill>
                  <a:srgbClr val="000000"/>
                </a:solidFill>
                <a:latin typeface="微软雅黑"/>
                <a:ea typeface="+mn-ea"/>
                <a:cs typeface="+mn-cs"/>
              </a:defRPr>
            </a:lvl4pPr>
            <a:lvl5pPr marL="1828800" algn="l" defTabSz="914400" rtl="0" eaLnBrk="1" latinLnBrk="0" hangingPunct="1">
              <a:defRPr sz="1800" kern="1200">
                <a:solidFill>
                  <a:srgbClr val="000000"/>
                </a:solidFill>
                <a:latin typeface="微软雅黑"/>
                <a:ea typeface="+mn-ea"/>
                <a:cs typeface="+mn-cs"/>
              </a:defRPr>
            </a:lvl5pPr>
            <a:lvl6pPr marL="2286000" algn="l" defTabSz="914400" rtl="0" eaLnBrk="1" latinLnBrk="0" hangingPunct="1">
              <a:defRPr sz="1800" kern="1200">
                <a:solidFill>
                  <a:srgbClr val="000000"/>
                </a:solidFill>
                <a:latin typeface="微软雅黑"/>
                <a:ea typeface="+mn-ea"/>
                <a:cs typeface="+mn-cs"/>
              </a:defRPr>
            </a:lvl6pPr>
            <a:lvl7pPr marL="2743200" algn="l" defTabSz="914400" rtl="0" eaLnBrk="1" latinLnBrk="0" hangingPunct="1">
              <a:defRPr sz="1800" kern="1200">
                <a:solidFill>
                  <a:srgbClr val="000000"/>
                </a:solidFill>
                <a:latin typeface="微软雅黑"/>
                <a:ea typeface="+mn-ea"/>
                <a:cs typeface="+mn-cs"/>
              </a:defRPr>
            </a:lvl7pPr>
            <a:lvl8pPr marL="3200400" algn="l" defTabSz="914400" rtl="0" eaLnBrk="1" latinLnBrk="0" hangingPunct="1">
              <a:defRPr sz="1800" kern="1200">
                <a:solidFill>
                  <a:srgbClr val="000000"/>
                </a:solidFill>
                <a:latin typeface="微软雅黑"/>
                <a:ea typeface="+mn-ea"/>
                <a:cs typeface="+mn-cs"/>
              </a:defRPr>
            </a:lvl8pPr>
            <a:lvl9pPr marL="3657600" algn="l" defTabSz="914400" rtl="0" eaLnBrk="1" latinLnBrk="0" hangingPunct="1">
              <a:defRPr sz="1800" kern="1200">
                <a:solidFill>
                  <a:srgbClr val="000000"/>
                </a:solidFill>
                <a:latin typeface="微软雅黑"/>
                <a:ea typeface="+mn-ea"/>
                <a:cs typeface="+mn-cs"/>
              </a:defRPr>
            </a:lvl9pPr>
          </a:lstStyle>
          <a:p>
            <a:pPr algn="ctr"/>
            <a:endParaRPr lang="zh-CN" altLang="en-US"/>
          </a:p>
        </p:txBody>
      </p:sp>
      <p:sp>
        <p:nvSpPr>
          <p:cNvPr id="1049512" name="椭圆 22"/>
          <p:cNvSpPr/>
          <p:nvPr>
            <p:custDataLst>
              <p:tags r:id="rId4"/>
            </p:custDataLst>
          </p:nvPr>
        </p:nvSpPr>
        <p:spPr>
          <a:xfrm>
            <a:off x="8448899" y="2410627"/>
            <a:ext cx="2918746" cy="2918746"/>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14" name="椭圆 23"/>
          <p:cNvSpPr/>
          <p:nvPr>
            <p:custDataLst>
              <p:tags r:id="rId5"/>
            </p:custDataLst>
          </p:nvPr>
        </p:nvSpPr>
        <p:spPr>
          <a:xfrm>
            <a:off x="8835066" y="2468739"/>
            <a:ext cx="394024" cy="394024"/>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16" name="正文"/>
          <p:cNvSpPr txBox="1"/>
          <p:nvPr>
            <p:custDataLst>
              <p:tags r:id="rId6"/>
            </p:custDataLst>
          </p:nvPr>
        </p:nvSpPr>
        <p:spPr>
          <a:xfrm>
            <a:off x="8901614" y="3253258"/>
            <a:ext cx="2013141" cy="13847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学科认同有助于学生适应未来社会的变化和挑战</a:t>
            </a:r>
            <a:endParaRPr lang="zh-CN" altLang="en-US" sz="1200" spc="150">
              <a:solidFill>
                <a:srgbClr val="FFFFFF"/>
              </a:solidFill>
              <a:latin typeface="+mn-ea"/>
              <a:sym typeface="+mn-ea"/>
            </a:endParaRPr>
          </a:p>
        </p:txBody>
      </p:sp>
      <p:sp>
        <p:nvSpPr>
          <p:cNvPr id="1049518" name="椭圆 24"/>
          <p:cNvSpPr/>
          <p:nvPr>
            <p:custDataLst>
              <p:tags r:id="rId7"/>
            </p:custDataLst>
          </p:nvPr>
        </p:nvSpPr>
        <p:spPr>
          <a:xfrm>
            <a:off x="6016610" y="2410627"/>
            <a:ext cx="2918746" cy="2918746"/>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20" name="椭圆 25"/>
          <p:cNvSpPr/>
          <p:nvPr>
            <p:custDataLst>
              <p:tags r:id="rId8"/>
            </p:custDataLst>
          </p:nvPr>
        </p:nvSpPr>
        <p:spPr>
          <a:xfrm>
            <a:off x="6401840" y="2468739"/>
            <a:ext cx="394024" cy="394024"/>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22" name="正文"/>
          <p:cNvSpPr txBox="1"/>
          <p:nvPr>
            <p:custDataLst>
              <p:tags r:id="rId9"/>
            </p:custDataLst>
          </p:nvPr>
        </p:nvSpPr>
        <p:spPr>
          <a:xfrm>
            <a:off x="6469325" y="3253258"/>
            <a:ext cx="2013141" cy="13847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学科认同有助于学生建立终身学习的意识和能力</a:t>
            </a:r>
            <a:endParaRPr lang="zh-CN" altLang="en-US" sz="1200" spc="150">
              <a:solidFill>
                <a:schemeClr val="tx1">
                  <a:lumMod val="65000"/>
                  <a:lumOff val="35000"/>
                </a:schemeClr>
              </a:solidFill>
              <a:latin typeface="+mn-ea"/>
              <a:sym typeface="+mn-ea"/>
            </a:endParaRPr>
          </a:p>
        </p:txBody>
      </p:sp>
      <p:sp>
        <p:nvSpPr>
          <p:cNvPr id="1049524" name="椭圆 7"/>
          <p:cNvSpPr/>
          <p:nvPr>
            <p:custDataLst>
              <p:tags r:id="rId10"/>
            </p:custDataLst>
          </p:nvPr>
        </p:nvSpPr>
        <p:spPr>
          <a:xfrm>
            <a:off x="3584322" y="2410627"/>
            <a:ext cx="2918746" cy="2918746"/>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26" name="椭圆 9"/>
          <p:cNvSpPr/>
          <p:nvPr>
            <p:custDataLst>
              <p:tags r:id="rId11"/>
            </p:custDataLst>
          </p:nvPr>
        </p:nvSpPr>
        <p:spPr>
          <a:xfrm>
            <a:off x="3969551" y="2468739"/>
            <a:ext cx="394024" cy="394024"/>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28" name="正文"/>
          <p:cNvSpPr txBox="1"/>
          <p:nvPr>
            <p:custDataLst>
              <p:tags r:id="rId12"/>
            </p:custDataLst>
          </p:nvPr>
        </p:nvSpPr>
        <p:spPr>
          <a:xfrm>
            <a:off x="4037037" y="3253258"/>
            <a:ext cx="2013141" cy="13847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学科认同有助于学生形成积极的学习态度和习惯</a:t>
            </a:r>
            <a:endParaRPr lang="zh-CN" altLang="en-US" sz="1200" spc="150">
              <a:solidFill>
                <a:srgbClr val="FFFFFF"/>
              </a:solidFill>
              <a:latin typeface="+mn-ea"/>
              <a:sym typeface="+mn-ea"/>
            </a:endParaRPr>
          </a:p>
        </p:txBody>
      </p:sp>
      <p:sp>
        <p:nvSpPr>
          <p:cNvPr id="1049530" name="椭圆 5"/>
          <p:cNvSpPr/>
          <p:nvPr>
            <p:custDataLst>
              <p:tags r:id="rId13"/>
            </p:custDataLst>
          </p:nvPr>
        </p:nvSpPr>
        <p:spPr>
          <a:xfrm>
            <a:off x="875530" y="2410627"/>
            <a:ext cx="2918746" cy="2918746"/>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32" name="椭圆 4"/>
          <p:cNvSpPr/>
          <p:nvPr>
            <p:custDataLst>
              <p:tags r:id="rId14"/>
            </p:custDataLst>
          </p:nvPr>
        </p:nvSpPr>
        <p:spPr>
          <a:xfrm>
            <a:off x="1260759" y="2468739"/>
            <a:ext cx="394024" cy="394024"/>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34" name="正文"/>
          <p:cNvSpPr txBox="1"/>
          <p:nvPr>
            <p:custDataLst>
              <p:tags r:id="rId15"/>
            </p:custDataLst>
          </p:nvPr>
        </p:nvSpPr>
        <p:spPr>
          <a:xfrm>
            <a:off x="1328245" y="3253258"/>
            <a:ext cx="2013141" cy="13847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学科认同是激发学生学习兴趣和动力的重要因素</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580" name="文本占位符 3"/>
          <p:cNvSpPr>
            <a:spLocks noGrp="1"/>
          </p:cNvSpPr>
          <p:nvPr>
            <p:ph type="body" idx="2"/>
            <p:custDataLst>
              <p:tags r:id="rId2"/>
            </p:custDataLst>
          </p:nvPr>
        </p:nvSpPr>
        <p:spPr/>
        <p:txBody>
          <a:bodyPr/>
          <a:lstStyle/>
          <a:p>
            <a:r>
              <a:rPr lang="zh-CN" altLang="en-US"/>
              <a:t>第 四 章</a:t>
            </a:r>
            <a:endParaRPr lang="zh-CN" altLang="en-US"/>
          </a:p>
        </p:txBody>
      </p:sp>
      <p:sp>
        <p:nvSpPr>
          <p:cNvPr id="1049582" name="标题 4"/>
          <p:cNvSpPr>
            <a:spLocks noGrp="1"/>
          </p:cNvSpPr>
          <p:nvPr>
            <p:ph type="title" idx="1"/>
            <p:custDataLst>
              <p:tags r:id="rId3"/>
            </p:custDataLst>
          </p:nvPr>
        </p:nvSpPr>
        <p:spPr/>
        <p:txBody>
          <a:bodyPr/>
          <a:lstStyle/>
          <a:p>
            <a:r>
              <a:rPr lang="zh-CN" altLang="en-US"/>
              <a:t>如何培养学生的学科认同与学科兴趣</a:t>
            </a:r>
            <a:endParaRPr lang="zh-CN" altLang="en-US"/>
          </a:p>
        </p:txBody>
      </p:sp>
    </p:spTree>
    <p:custDataLst>
      <p:tags r:id="rId4"/>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636" name="标题 2"/>
          <p:cNvSpPr>
            <a:spLocks noGrp="1"/>
          </p:cNvSpPr>
          <p:nvPr>
            <p:ph type="title" idx="1"/>
          </p:nvPr>
        </p:nvSpPr>
        <p:spPr/>
        <p:txBody>
          <a:bodyPr/>
          <a:lstStyle/>
          <a:p>
            <a:r>
              <a:rPr lang="zh-CN" altLang="en-US"/>
              <a:t>建立良好的师生关系</a:t>
            </a:r>
            <a:endParaRPr lang="zh-CN" altLang="en-US"/>
          </a:p>
        </p:txBody>
      </p:sp>
      <p:sp>
        <p:nvSpPr>
          <p:cNvPr id="1049638" name="矩形 3"/>
          <p:cNvSpPr/>
          <p:nvPr>
            <p:custDataLst>
              <p:tags r:id="rId2"/>
            </p:custDataLst>
          </p:nvPr>
        </p:nvSpPr>
        <p:spPr>
          <a:xfrm>
            <a:off x="1611886" y="1490400"/>
            <a:ext cx="9490524" cy="104345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640" name="矩形 13"/>
          <p:cNvSpPr/>
          <p:nvPr>
            <p:custDataLst>
              <p:tags r:id="rId3"/>
            </p:custDataLst>
          </p:nvPr>
        </p:nvSpPr>
        <p:spPr>
          <a:xfrm>
            <a:off x="1083650" y="1490400"/>
            <a:ext cx="257380" cy="104345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642" name="文本框 4"/>
          <p:cNvSpPr txBox="1"/>
          <p:nvPr>
            <p:custDataLst>
              <p:tags r:id="rId4"/>
            </p:custDataLst>
          </p:nvPr>
        </p:nvSpPr>
        <p:spPr>
          <a:xfrm>
            <a:off x="1883622" y="1580556"/>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尊重学生：尊重学生的个性和差异，平等对待每个学生</a:t>
            </a:r>
            <a:endParaRPr lang="zh-CN" altLang="en-US" sz="2000" spc="150">
              <a:solidFill>
                <a:schemeClr val="tx1">
                  <a:lumMod val="85000"/>
                  <a:lumOff val="15000"/>
                </a:schemeClr>
              </a:solidFill>
              <a:latin typeface="+mn-ea"/>
              <a:sym typeface="+mn-ea"/>
            </a:endParaRPr>
          </a:p>
        </p:txBody>
      </p:sp>
      <p:sp>
        <p:nvSpPr>
          <p:cNvPr id="1049644" name="矩形 39"/>
          <p:cNvSpPr/>
          <p:nvPr>
            <p:custDataLst>
              <p:tags r:id="rId5"/>
            </p:custDataLst>
          </p:nvPr>
        </p:nvSpPr>
        <p:spPr>
          <a:xfrm>
            <a:off x="1611886" y="2729087"/>
            <a:ext cx="9490524" cy="104345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646" name="矩形 5"/>
          <p:cNvSpPr/>
          <p:nvPr>
            <p:custDataLst>
              <p:tags r:id="rId6"/>
            </p:custDataLst>
          </p:nvPr>
        </p:nvSpPr>
        <p:spPr>
          <a:xfrm>
            <a:off x="1083650" y="2729087"/>
            <a:ext cx="257380" cy="104345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648" name="文本框 41"/>
          <p:cNvSpPr txBox="1"/>
          <p:nvPr>
            <p:custDataLst>
              <p:tags r:id="rId7"/>
            </p:custDataLst>
          </p:nvPr>
        </p:nvSpPr>
        <p:spPr>
          <a:xfrm>
            <a:off x="1883622" y="2819243"/>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关心学生：关心学生的生活和学习，关注他们的需求和感受</a:t>
            </a:r>
            <a:endParaRPr lang="zh-CN" altLang="en-US" sz="2000" spc="150">
              <a:solidFill>
                <a:schemeClr val="tx1">
                  <a:lumMod val="85000"/>
                  <a:lumOff val="15000"/>
                </a:schemeClr>
              </a:solidFill>
              <a:latin typeface="+mn-ea"/>
              <a:sym typeface="+mn-ea"/>
            </a:endParaRPr>
          </a:p>
        </p:txBody>
      </p:sp>
      <p:sp>
        <p:nvSpPr>
          <p:cNvPr id="1049650" name="矩形 12"/>
          <p:cNvSpPr/>
          <p:nvPr>
            <p:custDataLst>
              <p:tags r:id="rId8"/>
            </p:custDataLst>
          </p:nvPr>
        </p:nvSpPr>
        <p:spPr>
          <a:xfrm>
            <a:off x="1611886" y="3967774"/>
            <a:ext cx="9490524" cy="104345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652" name="矩形 17"/>
          <p:cNvSpPr/>
          <p:nvPr>
            <p:custDataLst>
              <p:tags r:id="rId9"/>
            </p:custDataLst>
          </p:nvPr>
        </p:nvSpPr>
        <p:spPr>
          <a:xfrm>
            <a:off x="1083650" y="3967774"/>
            <a:ext cx="257380" cy="104345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654" name="文本框 19"/>
          <p:cNvSpPr txBox="1"/>
          <p:nvPr>
            <p:custDataLst>
              <p:tags r:id="rId10"/>
            </p:custDataLst>
          </p:nvPr>
        </p:nvSpPr>
        <p:spPr>
          <a:xfrm>
            <a:off x="1883622" y="4057930"/>
            <a:ext cx="9080762" cy="863197"/>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鼓励学生：鼓励学生积极参与课堂讨论和活动，激发他们的学习兴趣和自信心</a:t>
            </a:r>
            <a:endParaRPr lang="zh-CN" altLang="en-US" sz="2000" spc="150">
              <a:solidFill>
                <a:schemeClr val="tx1">
                  <a:lumMod val="85000"/>
                  <a:lumOff val="15000"/>
                </a:schemeClr>
              </a:solidFill>
              <a:latin typeface="+mn-ea"/>
              <a:sym typeface="+mn-ea"/>
            </a:endParaRPr>
          </a:p>
        </p:txBody>
      </p:sp>
      <p:sp>
        <p:nvSpPr>
          <p:cNvPr id="1049656" name="矩形 49"/>
          <p:cNvSpPr/>
          <p:nvPr>
            <p:custDataLst>
              <p:tags r:id="rId11"/>
            </p:custDataLst>
          </p:nvPr>
        </p:nvSpPr>
        <p:spPr>
          <a:xfrm>
            <a:off x="1611886" y="5205827"/>
            <a:ext cx="9490524" cy="104345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658" name="矩形 26"/>
          <p:cNvSpPr/>
          <p:nvPr>
            <p:custDataLst>
              <p:tags r:id="rId12"/>
            </p:custDataLst>
          </p:nvPr>
        </p:nvSpPr>
        <p:spPr>
          <a:xfrm>
            <a:off x="1083650" y="5205827"/>
            <a:ext cx="257380" cy="104345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660" name="文本框 27"/>
          <p:cNvSpPr txBox="1"/>
          <p:nvPr>
            <p:custDataLst>
              <p:tags r:id="rId13"/>
            </p:custDataLst>
          </p:nvPr>
        </p:nvSpPr>
        <p:spPr>
          <a:xfrm>
            <a:off x="1883622" y="5295982"/>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建立信任：建立师生之间的信任关系，让学生敢于表达自己的想法和问题</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https://d.book118.com/548003135143006032</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添加文本内容。"/>
  <p:tag name="KSO_WM_UNIT_SUBTYPE" val="a"/>
  <p:tag name="KSO_WM_UNIT_TYPE" val="f"/>
  <p:tag name="KSO_WM_UNIT_VALUE" val="60"/>
</p:tagLst>
</file>

<file path=ppt/tags/tag1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第 一 章"/>
  <p:tag name="KSO_WM_UNIT_TYPE" val="e"/>
  <p:tag name="KSO_WM_UNIT_VALUE" val="6"/>
</p:tagLst>
</file>

<file path=ppt/tags/tag2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7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您的观看"/>
  <p:tag name="KSO_WM_UNIT_TYPE" val="a"/>
  <p:tag name="KSO_WM_UNIT_VALUE" val="10"/>
</p:tagLst>
</file>

<file path=ppt/tags/tag7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8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8.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_0**"/>
  <p:tag name="KSO_WM_UNIT_LAYERLEVEL" val="1"/>
</p:tagLst>
</file>

<file path=ppt/tags/tag89.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_0**"/>
  <p:tag name="KSO_WM_UNIT_LAYERLEVEL" val="1"/>
</p:tagLst>
</file>

<file path=ppt/tags/tag90.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 name="KSO_WM_TEMPLATE_THUMBS_INDEX" val="1、9"/>
</p:tagLst>
</file>

<file path=ppt/tags/tag91.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92.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93.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94.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95.xml><?xml version="1.0" encoding="utf-8"?>
<p:tagLst xmlns:p="http://schemas.openxmlformats.org/presentationml/2006/main">
  <p:tag name="KSO_WM_BEAUTIFY_FLAG" val="#wm#"/>
  <p:tag name="KSO_WM_SLIDE_CONTENT_AREA" val="{&quot;left&quot;:&quot;74.4&quot;,&quot;top&quot;:&quot;58.35&quot;,&quot;width&quot;:&quot;660.35&quot;,&quot;height&quot;:&quot;315&quot;}"/>
  <p:tag name="KSO_WM_SLIDE_ID" val="custom20230914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 name="KSO_WM_TEMPLATE_THUMBS_INDEX" val="1、9"/>
</p:tagLst>
</file>

<file path=ppt/tags/tag96.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9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3000000119209289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i*1_1"/>
  <p:tag name="KSO_WM_UNIT_INDEX" val="1_1"/>
  <p:tag name="KSO_WM_UNIT_LAYERLEVEL" val="1_1"/>
  <p:tag name="KSO_WM_UNIT_TYPE" val="l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i*1_2"/>
  <p:tag name="KSO_WM_UNIT_INDEX" val="1_2"/>
  <p:tag name="KSO_WM_UNIT_LAYERLEVEL" val="1_1"/>
  <p:tag name="KSO_WM_UNIT_TYPE" val="l_i"/>
</p:tagLst>
</file>

<file path=ppt/tags/tag10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1_1"/>
  <p:tag name="KSO_WM_UNIT_INDEX" val="1_1_1"/>
  <p:tag name="KSO_WM_UNIT_LAYERLEVEL" val="1_1_1"/>
  <p:tag name="KSO_WM_UNIT_TYPE" val="l_h_i"/>
</p:tagLst>
</file>

<file path=ppt/tags/tag10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1_3"/>
  <p:tag name="KSO_WM_UNIT_INDEX" val="1_1_3"/>
  <p:tag name="KSO_WM_UNIT_LAYERLEVEL" val="1_1_1"/>
  <p:tag name="KSO_WM_UNIT_TYPE" val="l_h_i"/>
</p:tagLst>
</file>

<file path=ppt/tags/tag10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1_2"/>
  <p:tag name="KSO_WM_UNIT_INDEX" val="1_1_2"/>
  <p:tag name="KSO_WM_UNIT_LAYERLEVEL" val="1_1_1"/>
  <p:tag name="KSO_WM_UNIT_PRESET_TEXT" val="01"/>
  <p:tag name="KSO_WM_UNIT_SUBTYPE" val="d"/>
  <p:tag name="KSO_WM_UNIT_TYPE" val="l_h_i"/>
</p:tagLst>
</file>

<file path=ppt/tags/tag1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1_1"/>
  <p:tag name="KSO_WM_UNIT_INDEX" val="1_1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2_1"/>
  <p:tag name="KSO_WM_UNIT_INDEX" val="1_2_1"/>
  <p:tag name="KSO_WM_UNIT_LAYERLEVEL" val="1_1_1"/>
  <p:tag name="KSO_WM_UNIT_TYPE" val="l_h_i"/>
</p:tagLst>
</file>

<file path=ppt/tags/tag10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2_3"/>
  <p:tag name="KSO_WM_UNIT_INDEX" val="1_2_3"/>
  <p:tag name="KSO_WM_UNIT_LAYERLEVEL" val="1_1_1"/>
  <p:tag name="KSO_WM_UNIT_TYPE" val="l_h_i"/>
</p:tagLst>
</file>

<file path=ppt/tags/tag10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2_2"/>
  <p:tag name="KSO_WM_UNIT_INDEX" val="1_2_2"/>
  <p:tag name="KSO_WM_UNIT_LAYERLEVEL" val="1_1_1"/>
  <p:tag name="KSO_WM_UNIT_PRESET_TEXT" val="02"/>
  <p:tag name="KSO_WM_UNIT_SUBTYPE" val="d"/>
  <p:tag name="KSO_WM_UNIT_TYPE" val="l_h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2_1"/>
  <p:tag name="KSO_WM_UNIT_INDEX" val="1_2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5_1"/>
  <p:tag name="KSO_WM_UNIT_INDEX" val="1_5_1"/>
  <p:tag name="KSO_WM_UNIT_LAYERLEVEL" val="1_1_1"/>
  <p:tag name="KSO_WM_UNIT_TYPE" val="l_h_i"/>
</p:tagLst>
</file>

<file path=ppt/tags/tag10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5_3"/>
  <p:tag name="KSO_WM_UNIT_INDEX" val="1_5_3"/>
  <p:tag name="KSO_WM_UNIT_LAYERLEVEL" val="1_1_1"/>
  <p:tag name="KSO_WM_UNIT_TYPE" val="l_h_i"/>
</p:tagLst>
</file>

<file path=ppt/tags/tag11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5_2"/>
  <p:tag name="KSO_WM_UNIT_INDEX" val="1_5_2"/>
  <p:tag name="KSO_WM_UNIT_LAYERLEVEL" val="1_1_1"/>
  <p:tag name="KSO_WM_UNIT_PRESET_TEXT" val="05"/>
  <p:tag name="KSO_WM_UNIT_SUBTYPE" val="d"/>
  <p:tag name="KSO_WM_UNIT_TYPE" val="l_h_i"/>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5_1"/>
  <p:tag name="KSO_WM_UNIT_INDEX" val="1_5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1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6_1"/>
  <p:tag name="KSO_WM_UNIT_INDEX" val="1_6_1"/>
  <p:tag name="KSO_WM_UNIT_LAYERLEVEL" val="1_1_1"/>
  <p:tag name="KSO_WM_UNIT_TYPE" val="l_h_i"/>
</p:tagLst>
</file>

<file path=ppt/tags/tag11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6_3"/>
  <p:tag name="KSO_WM_UNIT_INDEX" val="1_6_3"/>
  <p:tag name="KSO_WM_UNIT_LAYERLEVEL" val="1_1_1"/>
  <p:tag name="KSO_WM_UNIT_TYPE" val="l_h_i"/>
</p:tagLst>
</file>

<file path=ppt/tags/tag11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6_2"/>
  <p:tag name="KSO_WM_UNIT_INDEX" val="1_6_2"/>
  <p:tag name="KSO_WM_UNIT_LAYERLEVEL" val="1_1_1"/>
  <p:tag name="KSO_WM_UNIT_PRESET_TEXT" val="06"/>
  <p:tag name="KSO_WM_UNIT_SUBTYPE" val="d"/>
  <p:tag name="KSO_WM_UNIT_TYPE" val="l_h_i"/>
</p:tagLst>
</file>

<file path=ppt/tags/tag1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6_1"/>
  <p:tag name="KSO_WM_UNIT_INDEX" val="1_6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1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3_1"/>
  <p:tag name="KSO_WM_UNIT_INDEX" val="1_3_1"/>
  <p:tag name="KSO_WM_UNIT_LAYERLEVEL" val="1_1_1"/>
  <p:tag name="KSO_WM_UNIT_TYPE" val="l_h_i"/>
</p:tagLst>
</file>

<file path=ppt/tags/tag11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3_3"/>
  <p:tag name="KSO_WM_UNIT_INDEX" val="1_3_3"/>
  <p:tag name="KSO_WM_UNIT_LAYERLEVEL" val="1_1_1"/>
  <p:tag name="KSO_WM_UNIT_TYPE" val="l_h_i"/>
</p:tagLst>
</file>

<file path=ppt/tags/tag11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3_2"/>
  <p:tag name="KSO_WM_UNIT_INDEX" val="1_3_2"/>
  <p:tag name="KSO_WM_UNIT_LAYERLEVEL" val="1_1_1"/>
  <p:tag name="KSO_WM_UNIT_PRESET_TEXT" val="03"/>
  <p:tag name="KSO_WM_UNIT_SUBTYPE" val="d"/>
  <p:tag name="KSO_WM_UNIT_TYPE" val="l_h_i"/>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3_1"/>
  <p:tag name="KSO_WM_UNIT_INDEX" val="1_3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2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4_1"/>
  <p:tag name="KSO_WM_UNIT_INDEX" val="1_4_1"/>
  <p:tag name="KSO_WM_UNIT_LAYERLEVEL" val="1_1_1"/>
  <p:tag name="KSO_WM_UNIT_TYPE" val="l_h_i"/>
</p:tagLst>
</file>

<file path=ppt/tags/tag12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4_3"/>
  <p:tag name="KSO_WM_UNIT_INDEX" val="1_4_3"/>
  <p:tag name="KSO_WM_UNIT_LAYERLEVEL" val="1_1_1"/>
  <p:tag name="KSO_WM_UNIT_TYPE" val="l_h_i"/>
</p:tagLst>
</file>

<file path=ppt/tags/tag12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4_2"/>
  <p:tag name="KSO_WM_UNIT_INDEX" val="1_4_2"/>
  <p:tag name="KSO_WM_UNIT_LAYERLEVEL" val="1_1_1"/>
  <p:tag name="KSO_WM_UNIT_PRESET_TEXT" val="04"/>
  <p:tag name="KSO_WM_UNIT_SUBTYPE" val="d"/>
  <p:tag name="KSO_WM_UNIT_TYPE" val="l_h_i"/>
</p:tagLst>
</file>

<file path=ppt/tags/tag12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4_1"/>
  <p:tag name="KSO_WM_UNIT_INDEX" val="1_4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24.xml><?xml version="1.0" encoding="utf-8"?>
<p:tagLst xmlns:p="http://schemas.openxmlformats.org/presentationml/2006/main">
  <p:tag name="KSO_WM_BEAUTIFY_FLAG" val="#wm#"/>
  <p:tag name="KSO_WM_DIAGRAM_GROUP_CODE" val="l1-1"/>
  <p:tag name="KSO_WM_SLIDE_DIAGTYPE" val="l"/>
  <p:tag name="KSO_WM_SLIDE_ID" val="custom20230914_6"/>
  <p:tag name="KSO_WM_SLIDE_INDEX" val="6"/>
  <p:tag name="KSO_WM_SLIDE_ITEM_CNT" val="6"/>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25.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1"/>
  <p:tag name="KSO_WM_UNIT_CONTENT_GROUP_TYPE" val="contentchip"/>
  <p:tag name="KSO_WM_UNIT_DIAGRAM_ISNUMVISUAL" val="0"/>
  <p:tag name="KSO_WM_UNIT_DIAGRAM_ISREFERUNIT" val="0"/>
  <p:tag name="KSO_WM_UNIT_HIGHLIGHT" val="0"/>
  <p:tag name="KSO_WM_UNIT_ID" val="custom20230914_7*e*1"/>
  <p:tag name="KSO_WM_UNIT_INDEX" val="1"/>
  <p:tag name="KSO_WM_UNIT_LAYERLEVEL" val="1"/>
  <p:tag name="KSO_WM_UNIT_NOCLEAR" val="0"/>
  <p:tag name="KSO_WM_UNIT_PRESET_TEXT" val="第 一 章"/>
  <p:tag name="KSO_WM_UNIT_TYPE" val="e"/>
  <p:tag name="KSO_WM_UNIT_VALUE" val="6"/>
</p:tagLst>
</file>

<file path=ppt/tags/tag126.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27.xml><?xml version="1.0" encoding="utf-8"?>
<p:tagLst xmlns:p="http://schemas.openxmlformats.org/presentationml/2006/main">
  <p:tag name="KSO_WM_BEAUTIFY_FLAG" val="#wm#"/>
  <p:tag name="KSO_WM_SLIDE_CONTENT_AREA" val="{&quot;left&quot;:&quot;168.45&quot;,&quot;top&quot;:&quot;91.9&quot;,&quot;width&quot;:&quot;660.35&quot;,&quot;height&quot;:&quot;315&quot;}"/>
  <p:tag name="KSO_WM_SLIDE_ID" val="custom2023091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28.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1"/>
  <p:tag name="KSO_WM_UNIT_CONTENT_GROUP_TYPE" val="contentchip"/>
  <p:tag name="KSO_WM_UNIT_DIAGRAM_ISNUMVISUAL" val="0"/>
  <p:tag name="KSO_WM_UNIT_DIAGRAM_ISREFERUNIT" val="0"/>
  <p:tag name="KSO_WM_UNIT_HIGHLIGHT" val="0"/>
  <p:tag name="KSO_WM_UNIT_ID" val="custom20230914_7*e*1"/>
  <p:tag name="KSO_WM_UNIT_INDEX" val="1"/>
  <p:tag name="KSO_WM_UNIT_LAYERLEVEL" val="1"/>
  <p:tag name="KSO_WM_UNIT_NOCLEAR" val="0"/>
  <p:tag name="KSO_WM_UNIT_PRESET_TEXT" val="第 二 章"/>
  <p:tag name="KSO_WM_UNIT_TYPE" val="e"/>
  <p:tag name="KSO_WM_UNIT_VALUE" val="6"/>
</p:tagLst>
</file>

<file path=ppt/tags/tag129.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30.xml><?xml version="1.0" encoding="utf-8"?>
<p:tagLst xmlns:p="http://schemas.openxmlformats.org/presentationml/2006/main">
  <p:tag name="KSO_WM_BEAUTIFY_FLAG" val="#wm#"/>
  <p:tag name="KSO_WM_SLIDE_CONTENT_AREA" val="{&quot;left&quot;:&quot;168.45&quot;,&quot;top&quot;:&quot;91.9&quot;,&quot;width&quot;:&quot;660.35&quot;,&quot;height&quot;:&quot;315&quot;}"/>
  <p:tag name="KSO_WM_SLIDE_ID" val="custom2023091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3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FILL_FORE_SCHEMECOLOR_INDEX" val="5"/>
  <p:tag name="KSO_WM_UNIT_HIGHLIGHT" val="0"/>
  <p:tag name="KSO_WM_UNIT_ID" val="diagram20231377_3*l_h_i*1_1_2"/>
  <p:tag name="KSO_WM_UNIT_INDEX" val="1_1_2"/>
  <p:tag name="KSO_WM_UNIT_LAYERLEVEL" val="1_1_1"/>
  <p:tag name="KSO_WM_UNIT_LINE_FORE_SCHEMECOLOR_INDEX" val="5"/>
  <p:tag name="KSO_WM_UNIT_TYPE" val="l_h_i"/>
</p:tagLst>
</file>

<file path=ppt/tags/tag13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1_3"/>
  <p:tag name="KSO_WM_UNIT_INDEX" val="1_1_3"/>
  <p:tag name="KSO_WM_UNIT_LAYERLEVEL" val="1_1_1"/>
  <p:tag name="KSO_WM_UNIT_LINE_FORE_SCHEMECOLOR_INDEX" val="5"/>
  <p:tag name="KSO_WM_UNIT_TYPE" val="l_h_i"/>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FILL_FORE_SCHEMECOLOR_INDEX" val="5"/>
  <p:tag name="KSO_WM_UNIT_HIGHLIGHT" val="0"/>
  <p:tag name="KSO_WM_UNIT_ID" val="diagram20231377_3*l_h_i*1_1_1"/>
  <p:tag name="KSO_WM_UNIT_INDEX" val="1_1_1"/>
  <p:tag name="KSO_WM_UNIT_LAYERLEVEL" val="1_1_1"/>
  <p:tag name="KSO_WM_UNIT_SUBTYPE" val="d"/>
  <p:tag name="KSO_WM_UNIT_TYPE" val="l_h_i"/>
</p:tagLst>
</file>

<file path=ppt/tags/tag135.xml><?xml version="1.0" encoding="utf-8"?>
<p:tagLst xmlns:p="http://schemas.openxmlformats.org/presentationml/2006/main">
  <p:tag name="KSO_WM_BEAUTIFY_FLAG" val="#wm#"/>
  <p:tag name="KSO_WM_DIAGRAM_COLOR_MATCH_VALUE" val="{&quot;shape&quot;:{&quot;fill&quot;:{&quot;solid&quot;:{&quot;brightness&quot;:0,&quot;colorType&quot;:2,&quot;rgb&quot;:&quot;#bfbfbf&quot;,&quot;transparency&quot;:0},&quot;type&quot;:1},&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2_2"/>
  <p:tag name="KSO_WM_UNIT_INDEX" val="1_2_2"/>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2,&quot;rgb&quot;:&quot;#bfbfbf&quot;,&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2_3"/>
  <p:tag name="KSO_WM_UNIT_INDEX" val="1_2_3"/>
  <p:tag name="KSO_WM_UNIT_LAYERLEVEL" val="1_1_1"/>
  <p:tag name="KSO_WM_UNIT_TYPE" val="l_h_i"/>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2,&quot;rgb&quot;:&quot;#a6a6a6&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2_1"/>
  <p:tag name="KSO_WM_UNIT_INDEX" val="1_2_1"/>
  <p:tag name="KSO_WM_UNIT_LAYERLEVEL" val="1_1_1"/>
  <p:tag name="KSO_WM_UNIT_SUBTYPE" val="d"/>
  <p:tag name="KSO_WM_UNIT_TYPE" val="l_h_i"/>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Lst>
</file>

<file path=ppt/tags/tag13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FILL_FORE_SCHEMECOLOR_INDEX" val="5"/>
  <p:tag name="KSO_WM_UNIT_HIGHLIGHT" val="0"/>
  <p:tag name="KSO_WM_UNIT_ID" val="diagram20231377_3*l_h_i*1_3_2"/>
  <p:tag name="KSO_WM_UNIT_INDEX" val="1_3_2"/>
  <p:tag name="KSO_WM_UNIT_LAYERLEVEL" val="1_1_1"/>
  <p:tag name="KSO_WM_UNIT_LINE_FORE_SCHEMECOLOR_INDEX" val="5"/>
  <p:tag name="KSO_WM_UNIT_TYPE" val="l_h_i"/>
</p:tagLst>
</file>

<file path=ppt/tags/tag14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3_3"/>
  <p:tag name="KSO_WM_UNIT_INDEX" val="1_3_3"/>
  <p:tag name="KSO_WM_UNIT_LAYERLEVEL" val="1_1_1"/>
  <p:tag name="KSO_WM_UNIT_LINE_FORE_SCHEMECOLOR_INDEX" val="5"/>
  <p:tag name="KSO_WM_UNIT_TYPE" val="l_h_i"/>
</p:tagLst>
</file>

<file path=ppt/tags/tag1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Lst>
</file>

<file path=ppt/tags/tag14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FILL_FORE_SCHEMECOLOR_INDEX" val="5"/>
  <p:tag name="KSO_WM_UNIT_HIGHLIGHT" val="0"/>
  <p:tag name="KSO_WM_UNIT_ID" val="diagram20231377_3*l_h_i*1_3_1"/>
  <p:tag name="KSO_WM_UNIT_INDEX" val="1_3_1"/>
  <p:tag name="KSO_WM_UNIT_LAYERLEVEL" val="1_1_1"/>
  <p:tag name="KSO_WM_UNIT_SUBTYPE" val="d"/>
  <p:tag name="KSO_WM_UNIT_TYPE" val="l_h_i"/>
</p:tagLst>
</file>

<file path=ppt/tags/tag143.xml><?xml version="1.0" encoding="utf-8"?>
<p:tagLst xmlns:p="http://schemas.openxmlformats.org/presentationml/2006/main">
  <p:tag name="KSO_WM_BEAUTIFY_FLAG" val="#wm#"/>
  <p:tag name="KSO_WM_DIAGRAM_COLOR_MATCH_VALUE" val="{&quot;shape&quot;:{&quot;fill&quot;:{&quot;solid&quot;:{&quot;brightness&quot;:0,&quot;colorType&quot;:2,&quot;rgb&quot;:&quot;#bfbfbf&quot;,&quot;transparency&quot;:0},&quot;type&quot;:1},&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4_2"/>
  <p:tag name="KSO_WM_UNIT_INDEX" val="1_4_2"/>
  <p:tag name="KSO_WM_UNIT_LAYERLEVEL" val="1_1_1"/>
  <p:tag name="KSO_WM_UNIT_TYPE" val="l_h_i"/>
</p:tagLst>
</file>

<file path=ppt/tags/tag14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2,&quot;rgb&quot;:&quot;#bfbfbf&quot;,&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4_3"/>
  <p:tag name="KSO_WM_UNIT_INDEX" val="1_4_3"/>
  <p:tag name="KSO_WM_UNIT_LAYERLEVEL" val="1_1_1"/>
  <p:tag name="KSO_WM_UNIT_TYPE" val="l_h_i"/>
</p:tagLst>
</file>

<file path=ppt/tags/tag145.xml><?xml version="1.0" encoding="utf-8"?>
<p:tagLst xmlns:p="http://schemas.openxmlformats.org/presentationml/2006/main">
  <p:tag name="KSO_WM_BEAUTIFY_FLAG" val="#wm#"/>
  <p:tag name="KSO_WM_DIAGRAM_COLOR_MATCH_VALUE" val="{&quot;shape&quot;:{&quot;fill&quot;:{&quot;solid&quot;:{&quot;brightness&quot;:0,&quot;colorType&quot;:2,&quot;rgb&quot;:&quot;#a6a6a6&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4_1"/>
  <p:tag name="KSO_WM_UNIT_INDEX" val="1_4_1"/>
  <p:tag name="KSO_WM_UNIT_LAYERLEVEL" val="1_1_1"/>
  <p:tag name="KSO_WM_UNIT_SUBTYPE" val="d"/>
  <p:tag name="KSO_WM_UNIT_TYPE" val="l_h_i"/>
</p:tagLst>
</file>

<file path=ppt/tags/tag14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Lst>
</file>

<file path=ppt/tags/tag14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4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5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5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54.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5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5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57.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5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5"/>
  <p:tag name="KSO_WM_UNIT_HIGHLIGHT" val="0"/>
  <p:tag name="KSO_WM_UNIT_ID" val="diagram20231366_3*l_h_i*1_1_1"/>
  <p:tag name="KSO_WM_UNIT_INDEX" val="1_1_1"/>
  <p:tag name="KSO_WM_UNIT_LAYERLEVEL" val="1_1_1"/>
  <p:tag name="KSO_WM_UNIT_TYPE" val="l_h_i"/>
</p:tagLst>
</file>

<file path=ppt/tags/tag16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5"/>
  <p:tag name="KSO_WM_UNIT_HIGHLIGHT" val="0"/>
  <p:tag name="KSO_WM_UNIT_ID" val="diagram20231366_3*l_h_i*1_1_2"/>
  <p:tag name="KSO_WM_UNIT_INDEX" val="1_1_2"/>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HIGHLIGHT" val="0"/>
  <p:tag name="KSO_WM_UNIT_ID" val="diagram20231366_3*l_h_a*1_1_1"/>
  <p:tag name="KSO_WM_UNIT_INDEX" val="1_1_1"/>
  <p:tag name="KSO_WM_UNIT_ISCONTENTSTITLE" val="0"/>
  <p:tag name="KSO_WM_UNIT_ISNUMDGMTITLE" val="0"/>
  <p:tag name="KSO_WM_UNIT_LAYERLEVEL" val="1_1_1"/>
  <p:tag name="KSO_WM_UNIT_NOCLEAR" val="0"/>
  <p:tag name="KSO_WM_UNIT_PRESET_TEXT" val="添加标题"/>
  <p:tag name="KSO_WM_UNIT_TYPE" val="l_h_a"/>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6"/>
  <p:tag name="KSO_WM_UNIT_HIGHLIGHT" val="0"/>
  <p:tag name="KSO_WM_UNIT_ID" val="diagram20231366_3*l_h_i*1_2_1"/>
  <p:tag name="KSO_WM_UNIT_INDEX" val="1_2_1"/>
  <p:tag name="KSO_WM_UNIT_LAYERLEVEL" val="1_1_1"/>
  <p:tag name="KSO_WM_UNIT_TYPE" val="l_h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6"/>
  <p:tag name="KSO_WM_UNIT_HIGHLIGHT" val="0"/>
  <p:tag name="KSO_WM_UNIT_ID" val="diagram20231366_3*l_h_i*1_2_2"/>
  <p:tag name="KSO_WM_UNIT_INDEX" val="1_2_2"/>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HIGHLIGHT" val="0"/>
  <p:tag name="KSO_WM_UNIT_ID" val="diagram20231366_3*l_h_a*1_2_1"/>
  <p:tag name="KSO_WM_UNIT_INDEX" val="1_2_1"/>
  <p:tag name="KSO_WM_UNIT_ISCONTENTSTITLE" val="0"/>
  <p:tag name="KSO_WM_UNIT_ISNUMDGMTITLE" val="0"/>
  <p:tag name="KSO_WM_UNIT_LAYERLEVEL" val="1_1_1"/>
  <p:tag name="KSO_WM_UNIT_NOCLEAR" val="0"/>
  <p:tag name="KSO_WM_UNIT_PRESET_TEXT" val="添加标题"/>
  <p:tag name="KSO_WM_UNIT_TYPE" val="l_h_a"/>
</p:tagLst>
</file>

<file path=ppt/tags/tag165.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7"/>
  <p:tag name="KSO_WM_UNIT_HIGHLIGHT" val="0"/>
  <p:tag name="KSO_WM_UNIT_ID" val="diagram20231366_3*l_h_i*1_3_1"/>
  <p:tag name="KSO_WM_UNIT_INDEX" val="1_3_1"/>
  <p:tag name="KSO_WM_UNIT_LAYERLEVEL" val="1_1_1"/>
  <p:tag name="KSO_WM_UNIT_TYPE" val="l_h_i"/>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7"/>
  <p:tag name="KSO_WM_UNIT_HIGHLIGHT" val="0"/>
  <p:tag name="KSO_WM_UNIT_ID" val="diagram20231366_3*l_h_i*1_3_2"/>
  <p:tag name="KSO_WM_UNIT_INDEX" val="1_3_2"/>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HIGHLIGHT" val="0"/>
  <p:tag name="KSO_WM_UNIT_ID" val="diagram20231366_3*l_h_a*1_3_1"/>
  <p:tag name="KSO_WM_UNIT_INDEX" val="1_3_1"/>
  <p:tag name="KSO_WM_UNIT_ISCONTENTSTITLE" val="0"/>
  <p:tag name="KSO_WM_UNIT_ISNUMDGMTITLE" val="0"/>
  <p:tag name="KSO_WM_UNIT_LAYERLEVEL" val="1_1_1"/>
  <p:tag name="KSO_WM_UNIT_NOCLEAR" val="0"/>
  <p:tag name="KSO_WM_UNIT_PRESET_TEXT" val="添加标题"/>
  <p:tag name="KSO_WM_UNIT_TYPE" val="l_h_a"/>
</p:tagLst>
</file>

<file path=ppt/tags/tag16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8"/>
  <p:tag name="KSO_WM_UNIT_HIGHLIGHT" val="0"/>
  <p:tag name="KSO_WM_UNIT_ID" val="diagram20231366_3*l_h_i*1_4_1"/>
  <p:tag name="KSO_WM_UNIT_INDEX" val="1_4_1"/>
  <p:tag name="KSO_WM_UNIT_LAYERLEVEL" val="1_1_1"/>
  <p:tag name="KSO_WM_UNIT_TYPE" val="l_h_i"/>
</p:tagLst>
</file>

<file path=ppt/tags/tag169.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FILL_FORE_SCHEMECOLOR_INDEX" val="8"/>
  <p:tag name="KSO_WM_UNIT_HIGHLIGHT" val="0"/>
  <p:tag name="KSO_WM_UNIT_ID" val="diagram20231366_3*l_h_i*1_4_2"/>
  <p:tag name="KSO_WM_UNIT_INDEX" val="1_4_2"/>
  <p:tag name="KSO_WM_UNIT_LAYERLEVEL" val="1_1_1"/>
  <p:tag name="KSO_WM_UNIT_TYPE" val="l_h_i"/>
</p:tagLst>
</file>

<file path=ppt/tags/tag1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6451721191406,&quot;width&quot;:864.34423828125}"/>
  <p:tag name="KSO_WM_TAG_VERSION" val="3.0"/>
  <p:tag name="KSO_WM_TEMPLATE_CATEGORY" val="diagram"/>
  <p:tag name="KSO_WM_TEMPLATE_INDEX" val="20231366"/>
  <p:tag name="KSO_WM_UNIT_COMPATIBLE" val="0"/>
  <p:tag name="KSO_WM_UNIT_DIAGRAM_ISNUMVISUAL" val="0"/>
  <p:tag name="KSO_WM_UNIT_DIAGRAM_ISREFERUNIT" val="0"/>
  <p:tag name="KSO_WM_UNIT_HIGHLIGHT" val="0"/>
  <p:tag name="KSO_WM_UNIT_ID" val="diagram20231366_3*l_h_a*1_4_1"/>
  <p:tag name="KSO_WM_UNIT_INDEX" val="1_4_1"/>
  <p:tag name="KSO_WM_UNIT_ISCONTENTSTITLE" val="0"/>
  <p:tag name="KSO_WM_UNIT_ISNUMDGMTITLE" val="0"/>
  <p:tag name="KSO_WM_UNIT_LAYERLEVEL" val="1_1_1"/>
  <p:tag name="KSO_WM_UNIT_NOCLEAR" val="0"/>
  <p:tag name="KSO_WM_UNIT_PRESET_TEXT" val="添加标题"/>
  <p:tag name="KSO_WM_UNIT_TYPE" val="l_h_a"/>
</p:tagLst>
</file>

<file path=ppt/tags/tag171.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1"/>
  <p:tag name="KSO_WM_UNIT_CONTENT_GROUP_TYPE" val="contentchip"/>
  <p:tag name="KSO_WM_UNIT_DIAGRAM_ISNUMVISUAL" val="0"/>
  <p:tag name="KSO_WM_UNIT_DIAGRAM_ISREFERUNIT" val="0"/>
  <p:tag name="KSO_WM_UNIT_HIGHLIGHT" val="0"/>
  <p:tag name="KSO_WM_UNIT_ID" val="custom20230914_7*e*1"/>
  <p:tag name="KSO_WM_UNIT_INDEX" val="1"/>
  <p:tag name="KSO_WM_UNIT_LAYERLEVEL" val="1"/>
  <p:tag name="KSO_WM_UNIT_NOCLEAR" val="0"/>
  <p:tag name="KSO_WM_UNIT_PRESET_TEXT" val="第 三 章"/>
  <p:tag name="KSO_WM_UNIT_TYPE" val="e"/>
  <p:tag name="KSO_WM_UNIT_VALUE" val="6"/>
</p:tagLst>
</file>

<file path=ppt/tags/tag172.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73.xml><?xml version="1.0" encoding="utf-8"?>
<p:tagLst xmlns:p="http://schemas.openxmlformats.org/presentationml/2006/main">
  <p:tag name="KSO_WM_BEAUTIFY_FLAG" val="#wm#"/>
  <p:tag name="KSO_WM_SLIDE_CONTENT_AREA" val="{&quot;left&quot;:&quot;168.45&quot;,&quot;top&quot;:&quot;91.9&quot;,&quot;width&quot;:&quot;660.35&quot;,&quot;height&quot;:&quot;315&quot;}"/>
  <p:tag name="KSO_WM_SLIDE_ID" val="custom2023091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7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7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7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7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7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7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8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8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8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8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8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8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9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9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9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95.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96.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9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98.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9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204.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205.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0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20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209.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1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213.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2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1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21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217.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2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1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1"/>
  <p:tag name="KSO_WM_UNIT_INDEX" val="1_1"/>
  <p:tag name="KSO_WM_UNIT_LAYERLEVEL" val="1_1"/>
  <p:tag name="KSO_WM_UNIT_LINE_FORE_SCHEMECOLOR_INDEX" val="5"/>
  <p:tag name="KSO_WM_UNIT_TYPE" val="l_i"/>
</p:tagLst>
</file>

<file path=ppt/tags/tag22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2"/>
  <p:tag name="KSO_WM_UNIT_INDEX" val="1_2"/>
  <p:tag name="KSO_WM_UNIT_LAYERLEVEL" val="1_1"/>
  <p:tag name="KSO_WM_UNIT_LINE_FORE_SCHEMECOLOR_INDEX" val="5"/>
  <p:tag name="KSO_WM_UNIT_TYPE" val="l_i"/>
</p:tagLst>
</file>

<file path=ppt/tags/tag221.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1"/>
  <p:tag name="KSO_WM_UNIT_INDEX" val="1_4_1"/>
  <p:tag name="KSO_WM_UNIT_LAYERLEVEL" val="1_1_1"/>
  <p:tag name="KSO_WM_UNIT_TYPE" val="l_h_i"/>
</p:tagLst>
</file>

<file path=ppt/tags/tag222.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2"/>
  <p:tag name="KSO_WM_UNIT_INDEX" val="1_4_2"/>
  <p:tag name="KSO_WM_UNIT_LAYERLEVEL" val="1_1_1"/>
  <p:tag name="KSO_WM_UNIT_LINE_FORE_SCHEMECOLOR_INDEX" val="5"/>
  <p:tag name="KSO_WM_UNIT_TYPE" val="l_h_i"/>
</p:tagLst>
</file>

<file path=ppt/tags/tag22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24.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3_1"/>
  <p:tag name="KSO_WM_UNIT_INDEX" val="1_3_1"/>
  <p:tag name="KSO_WM_UNIT_LAYERLEVEL" val="1_1_1"/>
  <p:tag name="KSO_WM_UNIT_TYPE" val="l_h_i"/>
</p:tagLst>
</file>

<file path=ppt/tags/tag225.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3_2"/>
  <p:tag name="KSO_WM_UNIT_INDEX" val="1_3_2"/>
  <p:tag name="KSO_WM_UNIT_LAYERLEVEL" val="1_1_1"/>
  <p:tag name="KSO_WM_UNIT_TYPE" val="l_h_i"/>
</p:tagLst>
</file>

<file path=ppt/tags/tag22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27.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1"/>
  <p:tag name="KSO_WM_UNIT_INDEX" val="1_2_1"/>
  <p:tag name="KSO_WM_UNIT_LAYERLEVEL" val="1_1_1"/>
  <p:tag name="KSO_WM_UNIT_TYPE" val="l_h_i"/>
</p:tagLst>
</file>

<file path=ppt/tags/tag228.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2"/>
  <p:tag name="KSO_WM_UNIT_INDEX" val="1_2_2"/>
  <p:tag name="KSO_WM_UNIT_LAYERLEVEL" val="1_1_1"/>
  <p:tag name="KSO_WM_UNIT_LINE_FORE_SCHEMECOLOR_INDEX" val="5"/>
  <p:tag name="KSO_WM_UNIT_TYPE" val="l_h_i"/>
</p:tagLst>
</file>

<file path=ppt/tags/tag2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30.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1_1"/>
  <p:tag name="KSO_WM_UNIT_INDEX" val="1_1_1"/>
  <p:tag name="KSO_WM_UNIT_LAYERLEVEL" val="1_1_1"/>
  <p:tag name="KSO_WM_UNIT_TYPE" val="l_h_i"/>
</p:tagLst>
</file>

<file path=ppt/tags/tag231.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1_2"/>
  <p:tag name="KSO_WM_UNIT_INDEX" val="1_1_2"/>
  <p:tag name="KSO_WM_UNIT_LAYERLEVEL" val="1_1_1"/>
  <p:tag name="KSO_WM_UNIT_TYPE" val="l_h_i"/>
</p:tagLst>
</file>

<file path=ppt/tags/tag23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33.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1"/>
  <p:tag name="KSO_WM_UNIT_CONTENT_GROUP_TYPE" val="contentchip"/>
  <p:tag name="KSO_WM_UNIT_DIAGRAM_ISNUMVISUAL" val="0"/>
  <p:tag name="KSO_WM_UNIT_DIAGRAM_ISREFERUNIT" val="0"/>
  <p:tag name="KSO_WM_UNIT_HIGHLIGHT" val="0"/>
  <p:tag name="KSO_WM_UNIT_ID" val="custom20230914_7*e*1"/>
  <p:tag name="KSO_WM_UNIT_INDEX" val="1"/>
  <p:tag name="KSO_WM_UNIT_LAYERLEVEL" val="1"/>
  <p:tag name="KSO_WM_UNIT_NOCLEAR" val="0"/>
  <p:tag name="KSO_WM_UNIT_PRESET_TEXT" val="第 四 章"/>
  <p:tag name="KSO_WM_UNIT_TYPE" val="e"/>
  <p:tag name="KSO_WM_UNIT_VALUE" val="6"/>
</p:tagLst>
</file>

<file path=ppt/tags/tag234.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235.xml><?xml version="1.0" encoding="utf-8"?>
<p:tagLst xmlns:p="http://schemas.openxmlformats.org/presentationml/2006/main">
  <p:tag name="KSO_WM_BEAUTIFY_FLAG" val="#wm#"/>
  <p:tag name="KSO_WM_SLIDE_CONTENT_AREA" val="{&quot;left&quot;:&quot;168.45&quot;,&quot;top&quot;:&quot;91.9&quot;,&quot;width&quot;:&quot;660.35&quot;,&quot;height&quot;:&quot;315&quot;}"/>
  <p:tag name="KSO_WM_SLIDE_ID" val="custom2023091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23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23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2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3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24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2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4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24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24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4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24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24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48.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91">
      <a:dk1>
        <a:sysClr val="windowText" lastClr="000000"/>
      </a:dk1>
      <a:lt1>
        <a:sysClr val="window" lastClr="FFFFFF"/>
      </a:lt1>
      <a:dk2>
        <a:srgbClr val="571D11"/>
      </a:dk2>
      <a:lt2>
        <a:srgbClr val="FCF2F0"/>
      </a:lt2>
      <a:accent1>
        <a:srgbClr val="E8898D"/>
      </a:accent1>
      <a:accent2>
        <a:srgbClr val="96C9F4"/>
      </a:accent2>
      <a:accent3>
        <a:srgbClr val="C9DF81"/>
      </a:accent3>
      <a:accent4>
        <a:srgbClr val="F5B765"/>
      </a:accent4>
      <a:accent5>
        <a:srgbClr val="A095CF"/>
      </a:accent5>
      <a:accent6>
        <a:srgbClr val="CCAA72"/>
      </a:accent6>
      <a:hlink>
        <a:srgbClr val="48A1FA"/>
      </a:hlink>
      <a:folHlink>
        <a:srgbClr val="951C13"/>
      </a:folHlink>
    </a:clrScheme>
    <a:fontScheme name="自定义 9">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14</Slides>
  <Notes>2</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14</vt:i4>
      </vt:variant>
    </vt:vector>
  </HeadingPairs>
  <TitlesOfParts>
    <vt:vector baseType="lpstr" size="20">
      <vt:lpstr>Arial</vt:lpstr>
      <vt:lpstr>Calibri</vt:lpstr>
      <vt:lpstr>微软雅黑</vt:lpstr>
      <vt:lpstr>Wingdings</vt:lpstr>
      <vt:lpstr>Calibri Light</vt:lpstr>
      <vt:lpstr>Office Theme</vt:lpstr>
      <vt:lpstr>教育教学中的学科认同与学科兴趣</vt:lpstr>
      <vt:lpstr>目录</vt:lpstr>
      <vt:lpstr>单击添加章节标题</vt:lpstr>
      <vt:lpstr>学科认同与学科兴趣的定义</vt:lpstr>
      <vt:lpstr>学科认同的含义</vt:lpstr>
      <vt:lpstr>学科兴趣的定义</vt:lpstr>
      <vt:lpstr>学科认同与学科兴趣的关联</vt:lpstr>
      <vt:lpstr>学科认同在教育教学中的重要性</vt:lpstr>
      <vt:lpstr>提高学习动力和积极性</vt:lpstr>
      <vt:lpstr>增强学科素养和综合能力</vt:lpstr>
      <vt:lpstr>培养终身学习和发展的意识</vt:lpstr>
      <vt:lpstr>如何培养学生的学科认同与学科兴趣</vt:lpstr>
      <vt:lpstr>建立良好的师生关系</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2024-09-10T16:08:16.809</cp:lastPrinted>
  <dcterms:created xsi:type="dcterms:W3CDTF">2024-09-10T08:08:16Z</dcterms:created>
  <dcterms:modified xsi:type="dcterms:W3CDTF">2024-09-10T08:08:19Z</dcterms:modified>
</cp:coreProperties>
</file>