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7E8E9-6B77-48E7-8483-6499AFE1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83114-9B34-4536-978E-AA0F3A9F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2803D-7542-4C02-8AEB-0932D8B01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50E8F-D11B-47E9-AF3C-B62005C6C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BC60D0-18D9-412F-AC77-F71CD1A4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3245B-DA5A-413E-89C4-E345C49EB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903A0-7BFB-4AF5-8474-754E5DAD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5CBA6-BBE8-4113-B931-73451EF63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5184F-3B5E-454F-95B6-C7980F3DD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5FA67-F334-420F-A81F-9D2D8C2E7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F8891-8C35-4500-8288-649D5487D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04121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车辆安全生产隐患排查治理培训统计分析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车辆安全生产隐患排查治理培训概述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隐患排查方法及技巧培训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治理措施及案例分析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34" r="1213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促进交通行业健康发展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通过对车辆安全生产隐患的统计分析，为政府制定交通政策和行业标准提供依据，促进交通行业健康发展。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提高车辆安全生产水平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通过对车辆安全生产隐患的排查治理，降低事故发生率，保障人民群众生命财产安全。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推动企业建立健全车辆安全生产隐患排查治理制度，提高企业安全管理水平。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排查治理情况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汇报车辆安全生产隐患的排查治理情况，包括排查出的隐患数量、类型、治理措施及效果等。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统计分析结果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对排查出的车辆安全生产隐患进行统计分析，包括隐患分布、发生原因、风险等级等。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存在的问题和建议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分析当前车辆安全生产隐患排查治理工作中存在的问题，提出改进措施和建议。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车辆安全生产隐患排查治理培训概述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培养学员对车辆安全生产的重视，增强安全防范意识，形成安全生产的良好习惯。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推动安全管理制度落实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通过培训，促进企业对车辆安全生产管理制度的贯彻执行，提升安全管理水平。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提高车辆安全生产隐患排查治理能力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通过培训，使学员掌握车辆安全生产隐患排查的方法和技巧，提高隐患排查的准确性和效率。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包括企业安全管理部门负责人、安全专员等，负责车辆生产过程中的安全管理工作。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车辆生产企业安全管理人员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如运输公司、物流公司等车辆使用单位的安全管理部门负责人和安全员，负责车辆日常运营中的安全管理工作。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车辆使用单位安全管理人员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包括汽车维修企业技术负责人、维修技术人员等，负责车辆维修保养过程中的安全检查和隐患排查工作。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车辆维修企业技术人员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车辆安全生产法律法规和标准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车辆安全生产事故案例分析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互动式教学方式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介绍国家相关法律法规和标准要求，使学员了解车辆安全生产的法律责任和规范要求。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详细讲解车辆安全生产隐患排查的方法和技巧，包括定期检查、专项检查、季节性检查等多种方式，提高学员隐患排查能力。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通过分析典型车辆安全生产事故案例，使学员了解事故发生的原因和教训，增强安全防范意识。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采用案例分析、小组讨论、角色扮演等互动式教学方式，激发学员学习兴趣和参与度，提高培训效果。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隐患排查方法及技巧培训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日常巡检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制定详细的巡检计划，定期对车辆进行全面检查，包括发动机、刹车系统、转向系统、轮胎等关键部件。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驾驶员自查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培训驾驶员掌握基本的隐患排查技能，要求在每次出车前、行车中和收车后进行车辆安全检查。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维修保养记录审查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定期审查车辆的维修保养记录，确保车辆按照要求进行定期保养和维修。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专业技术检测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利用专业的检测设备和技术手段，对车辆进行深入的技术检测，以发现潜在的隐患。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邀请行业专家对车辆进行评估，从专业角度提出可能存在的安全隐患和改进建议。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通过对历史事故案例的分析，总结事故发生的规律和原因，从而有针对性地排查同类隐患。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春季排查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夏季排查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秋季排查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冬季排查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春季气候多变，应重点检查车辆的冷却系统、空调系统和雨刮器等，确保车辆在多变的气候条件下正常运行。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夏季高温多雨，应加强对车辆轮胎、刹车系统和电路系统的检查，防止因高温和潮湿导致的安全隐患。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冬季寒冷干燥，应重点检查车辆的暖风系统、防冻液和蓄电池等，确保车辆在低温环境下正常运行。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秋季天干物燥，应注意检查车辆的润滑系统、燃油系统和防火设施，防止因干燥引发的火灾事故。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https://d.book118.com/548004121057006032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2024-09-09T22:11:13.416</cp:lastPrinted>
  <dcterms:created xsi:type="dcterms:W3CDTF">2024-09-09T14:11:13Z</dcterms:created>
  <dcterms:modified xsi:type="dcterms:W3CDTF">2024-09-09T14:11:15Z</dcterms:modified>
</cp:coreProperties>
</file>